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19"/>
  </p:notesMasterIdLst>
  <p:sldIdLst>
    <p:sldId id="256" r:id="rId5"/>
    <p:sldId id="259" r:id="rId6"/>
    <p:sldId id="280" r:id="rId7"/>
    <p:sldId id="281" r:id="rId8"/>
    <p:sldId id="282" r:id="rId9"/>
    <p:sldId id="283" r:id="rId10"/>
    <p:sldId id="262" r:id="rId11"/>
    <p:sldId id="285" r:id="rId12"/>
    <p:sldId id="264" r:id="rId13"/>
    <p:sldId id="284" r:id="rId14"/>
    <p:sldId id="266" r:id="rId15"/>
    <p:sldId id="267" r:id="rId16"/>
    <p:sldId id="268"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78731" autoAdjust="0"/>
  </p:normalViewPr>
  <p:slideViewPr>
    <p:cSldViewPr snapToGrid="0">
      <p:cViewPr varScale="1">
        <p:scale>
          <a:sx n="90" d="100"/>
          <a:sy n="90" d="100"/>
        </p:scale>
        <p:origin x="1488" y="78"/>
      </p:cViewPr>
      <p:guideLst/>
    </p:cSldViewPr>
  </p:slideViewPr>
  <p:outlineViewPr>
    <p:cViewPr>
      <p:scale>
        <a:sx n="33" d="100"/>
        <a:sy n="33" d="100"/>
      </p:scale>
      <p:origin x="0" y="-183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27A5617F-008E-4968-A5A4-BA6587E5DDEC}"/>
    <pc:docChg chg="undo custSel addSld delSld modSld sldOrd">
      <pc:chgData name="Ian Coles | TRICS" userId="e39e6a2d-cb02-47f7-a2e2-d83a41b76ae8" providerId="ADAL" clId="{27A5617F-008E-4968-A5A4-BA6587E5DDEC}" dt="2023-09-12T09:10:55.862" v="10105" actId="478"/>
      <pc:docMkLst>
        <pc:docMk/>
      </pc:docMkLst>
      <pc:sldChg chg="modSp mod modNotesTx">
        <pc:chgData name="Ian Coles | TRICS" userId="e39e6a2d-cb02-47f7-a2e2-d83a41b76ae8" providerId="ADAL" clId="{27A5617F-008E-4968-A5A4-BA6587E5DDEC}" dt="2023-05-26T10:30:04.377" v="4682" actId="2711"/>
        <pc:sldMkLst>
          <pc:docMk/>
          <pc:sldMk cId="1888121834" sldId="256"/>
        </pc:sldMkLst>
        <pc:spChg chg="mod">
          <ac:chgData name="Ian Coles | TRICS" userId="e39e6a2d-cb02-47f7-a2e2-d83a41b76ae8" providerId="ADAL" clId="{27A5617F-008E-4968-A5A4-BA6587E5DDEC}" dt="2023-05-26T10:29:46.716" v="4681" actId="2711"/>
          <ac:spMkLst>
            <pc:docMk/>
            <pc:sldMk cId="1888121834" sldId="256"/>
            <ac:spMk id="2" creationId="{00000000-0000-0000-0000-000000000000}"/>
          </ac:spMkLst>
        </pc:spChg>
        <pc:spChg chg="mod">
          <ac:chgData name="Ian Coles | TRICS" userId="e39e6a2d-cb02-47f7-a2e2-d83a41b76ae8" providerId="ADAL" clId="{27A5617F-008E-4968-A5A4-BA6587E5DDEC}" dt="2023-05-26T10:30:04.377" v="4682" actId="2711"/>
          <ac:spMkLst>
            <pc:docMk/>
            <pc:sldMk cId="1888121834" sldId="256"/>
            <ac:spMk id="3" creationId="{00000000-0000-0000-0000-000000000000}"/>
          </ac:spMkLst>
        </pc:spChg>
      </pc:sldChg>
      <pc:sldChg chg="modSp mod modNotesTx">
        <pc:chgData name="Ian Coles | TRICS" userId="e39e6a2d-cb02-47f7-a2e2-d83a41b76ae8" providerId="ADAL" clId="{27A5617F-008E-4968-A5A4-BA6587E5DDEC}" dt="2023-05-26T08:50:51.325" v="216" actId="20577"/>
        <pc:sldMkLst>
          <pc:docMk/>
          <pc:sldMk cId="1997197960" sldId="259"/>
        </pc:sldMkLst>
        <pc:spChg chg="mod">
          <ac:chgData name="Ian Coles | TRICS" userId="e39e6a2d-cb02-47f7-a2e2-d83a41b76ae8" providerId="ADAL" clId="{27A5617F-008E-4968-A5A4-BA6587E5DDEC}" dt="2023-05-26T08:50:09.571" v="148" actId="27636"/>
          <ac:spMkLst>
            <pc:docMk/>
            <pc:sldMk cId="1997197960" sldId="259"/>
            <ac:spMk id="3" creationId="{00000000-0000-0000-0000-000000000000}"/>
          </ac:spMkLst>
        </pc:spChg>
        <pc:picChg chg="mod">
          <ac:chgData name="Ian Coles | TRICS" userId="e39e6a2d-cb02-47f7-a2e2-d83a41b76ae8" providerId="ADAL" clId="{27A5617F-008E-4968-A5A4-BA6587E5DDEC}" dt="2023-05-26T08:50:18.917" v="149" actId="1076"/>
          <ac:picMkLst>
            <pc:docMk/>
            <pc:sldMk cId="1997197960" sldId="259"/>
            <ac:picMk id="5" creationId="{1B4BA908-71AA-E01C-8254-ACCBECC34E4B}"/>
          </ac:picMkLst>
        </pc:picChg>
      </pc:sldChg>
      <pc:sldChg chg="delSp modSp mod delAnim modAnim modNotesTx">
        <pc:chgData name="Ian Coles | TRICS" userId="e39e6a2d-cb02-47f7-a2e2-d83a41b76ae8" providerId="ADAL" clId="{27A5617F-008E-4968-A5A4-BA6587E5DDEC}" dt="2023-05-26T10:47:10.779" v="6299" actId="20577"/>
        <pc:sldMkLst>
          <pc:docMk/>
          <pc:sldMk cId="2909900560" sldId="262"/>
        </pc:sldMkLst>
        <pc:spChg chg="mod">
          <ac:chgData name="Ian Coles | TRICS" userId="e39e6a2d-cb02-47f7-a2e2-d83a41b76ae8" providerId="ADAL" clId="{27A5617F-008E-4968-A5A4-BA6587E5DDEC}" dt="2023-05-26T10:32:57.674" v="4842" actId="20577"/>
          <ac:spMkLst>
            <pc:docMk/>
            <pc:sldMk cId="2909900560" sldId="262"/>
            <ac:spMk id="2" creationId="{00000000-0000-0000-0000-000000000000}"/>
          </ac:spMkLst>
        </pc:spChg>
        <pc:spChg chg="mod">
          <ac:chgData name="Ian Coles | TRICS" userId="e39e6a2d-cb02-47f7-a2e2-d83a41b76ae8" providerId="ADAL" clId="{27A5617F-008E-4968-A5A4-BA6587E5DDEC}" dt="2023-05-26T10:46:01.914" v="6003" actId="20577"/>
          <ac:spMkLst>
            <pc:docMk/>
            <pc:sldMk cId="2909900560" sldId="262"/>
            <ac:spMk id="3" creationId="{00000000-0000-0000-0000-000000000000}"/>
          </ac:spMkLst>
        </pc:spChg>
        <pc:picChg chg="del">
          <ac:chgData name="Ian Coles | TRICS" userId="e39e6a2d-cb02-47f7-a2e2-d83a41b76ae8" providerId="ADAL" clId="{27A5617F-008E-4968-A5A4-BA6587E5DDEC}" dt="2023-05-26T10:38:12.764" v="4843" actId="478"/>
          <ac:picMkLst>
            <pc:docMk/>
            <pc:sldMk cId="2909900560" sldId="262"/>
            <ac:picMk id="5" creationId="{6A73F99F-0D97-5130-7DB6-28085EDE9938}"/>
          </ac:picMkLst>
        </pc:picChg>
      </pc:sldChg>
      <pc:sldChg chg="addSp delSp modSp mod delAnim modNotesTx">
        <pc:chgData name="Ian Coles | TRICS" userId="e39e6a2d-cb02-47f7-a2e2-d83a41b76ae8" providerId="ADAL" clId="{27A5617F-008E-4968-A5A4-BA6587E5DDEC}" dt="2023-05-26T10:55:00.460" v="7287" actId="20577"/>
        <pc:sldMkLst>
          <pc:docMk/>
          <pc:sldMk cId="3961123629" sldId="264"/>
        </pc:sldMkLst>
        <pc:spChg chg="mod">
          <ac:chgData name="Ian Coles | TRICS" userId="e39e6a2d-cb02-47f7-a2e2-d83a41b76ae8" providerId="ADAL" clId="{27A5617F-008E-4968-A5A4-BA6587E5DDEC}" dt="2023-05-26T10:50:11.512" v="6911" actId="20577"/>
          <ac:spMkLst>
            <pc:docMk/>
            <pc:sldMk cId="3961123629" sldId="264"/>
            <ac:spMk id="3" creationId="{00000000-0000-0000-0000-000000000000}"/>
          </ac:spMkLst>
        </pc:spChg>
        <pc:spChg chg="mod">
          <ac:chgData name="Ian Coles | TRICS" userId="e39e6a2d-cb02-47f7-a2e2-d83a41b76ae8" providerId="ADAL" clId="{27A5617F-008E-4968-A5A4-BA6587E5DDEC}" dt="2023-05-26T10:52:32.625" v="6974" actId="1076"/>
          <ac:spMkLst>
            <pc:docMk/>
            <pc:sldMk cId="3961123629" sldId="264"/>
            <ac:spMk id="8" creationId="{6CB3974F-E5E5-F4A9-121E-216DFB3FDBA9}"/>
          </ac:spMkLst>
        </pc:spChg>
        <pc:picChg chg="add mod">
          <ac:chgData name="Ian Coles | TRICS" userId="e39e6a2d-cb02-47f7-a2e2-d83a41b76ae8" providerId="ADAL" clId="{27A5617F-008E-4968-A5A4-BA6587E5DDEC}" dt="2023-05-26T10:52:13.184" v="6970" actId="1076"/>
          <ac:picMkLst>
            <pc:docMk/>
            <pc:sldMk cId="3961123629" sldId="264"/>
            <ac:picMk id="5" creationId="{17B4EEE9-7930-8B9B-4DC6-18E86D28916C}"/>
          </ac:picMkLst>
        </pc:picChg>
        <pc:picChg chg="del">
          <ac:chgData name="Ian Coles | TRICS" userId="e39e6a2d-cb02-47f7-a2e2-d83a41b76ae8" providerId="ADAL" clId="{27A5617F-008E-4968-A5A4-BA6587E5DDEC}" dt="2023-05-26T10:51:20.879" v="6916" actId="478"/>
          <ac:picMkLst>
            <pc:docMk/>
            <pc:sldMk cId="3961123629" sldId="264"/>
            <ac:picMk id="7" creationId="{7AF27493-83FD-668F-2107-D4E9D98D7352}"/>
          </ac:picMkLst>
        </pc:picChg>
      </pc:sldChg>
      <pc:sldChg chg="modSp mod modAnim modNotesTx">
        <pc:chgData name="Ian Coles | TRICS" userId="e39e6a2d-cb02-47f7-a2e2-d83a41b76ae8" providerId="ADAL" clId="{27A5617F-008E-4968-A5A4-BA6587E5DDEC}" dt="2023-05-26T11:05:35.597" v="8372" actId="20577"/>
        <pc:sldMkLst>
          <pc:docMk/>
          <pc:sldMk cId="949887885" sldId="266"/>
        </pc:sldMkLst>
        <pc:spChg chg="mod">
          <ac:chgData name="Ian Coles | TRICS" userId="e39e6a2d-cb02-47f7-a2e2-d83a41b76ae8" providerId="ADAL" clId="{27A5617F-008E-4968-A5A4-BA6587E5DDEC}" dt="2023-05-26T11:03:12.633" v="7987" actId="20577"/>
          <ac:spMkLst>
            <pc:docMk/>
            <pc:sldMk cId="949887885" sldId="266"/>
            <ac:spMk id="2" creationId="{97DB7C54-E610-C5AB-E3EA-C66607F92D99}"/>
          </ac:spMkLst>
        </pc:spChg>
        <pc:spChg chg="mod">
          <ac:chgData name="Ian Coles | TRICS" userId="e39e6a2d-cb02-47f7-a2e2-d83a41b76ae8" providerId="ADAL" clId="{27A5617F-008E-4968-A5A4-BA6587E5DDEC}" dt="2023-05-26T11:03:23.482" v="7989" actId="20577"/>
          <ac:spMkLst>
            <pc:docMk/>
            <pc:sldMk cId="949887885" sldId="266"/>
            <ac:spMk id="3" creationId="{2A4D5F64-02E7-84AF-D94E-2D1EA460BAB5}"/>
          </ac:spMkLst>
        </pc:spChg>
      </pc:sldChg>
      <pc:sldChg chg="modSp mod modAnim modNotesTx">
        <pc:chgData name="Ian Coles | TRICS" userId="e39e6a2d-cb02-47f7-a2e2-d83a41b76ae8" providerId="ADAL" clId="{27A5617F-008E-4968-A5A4-BA6587E5DDEC}" dt="2023-05-26T11:10:13.015" v="9139" actId="20577"/>
        <pc:sldMkLst>
          <pc:docMk/>
          <pc:sldMk cId="14770544" sldId="267"/>
        </pc:sldMkLst>
        <pc:spChg chg="mod">
          <ac:chgData name="Ian Coles | TRICS" userId="e39e6a2d-cb02-47f7-a2e2-d83a41b76ae8" providerId="ADAL" clId="{27A5617F-008E-4968-A5A4-BA6587E5DDEC}" dt="2023-05-26T11:05:57.898" v="8397" actId="20577"/>
          <ac:spMkLst>
            <pc:docMk/>
            <pc:sldMk cId="14770544" sldId="267"/>
            <ac:spMk id="2" creationId="{387D6E31-EFE3-6CBC-0143-1B59E4CA0087}"/>
          </ac:spMkLst>
        </pc:spChg>
        <pc:spChg chg="mod">
          <ac:chgData name="Ian Coles | TRICS" userId="e39e6a2d-cb02-47f7-a2e2-d83a41b76ae8" providerId="ADAL" clId="{27A5617F-008E-4968-A5A4-BA6587E5DDEC}" dt="2023-05-26T11:06:46.634" v="8420" actId="15"/>
          <ac:spMkLst>
            <pc:docMk/>
            <pc:sldMk cId="14770544" sldId="267"/>
            <ac:spMk id="3" creationId="{2AD53127-3F14-2810-BB84-54B5F709F3CF}"/>
          </ac:spMkLst>
        </pc:spChg>
      </pc:sldChg>
      <pc:sldChg chg="delSp modSp mod delAnim modAnim modNotesTx">
        <pc:chgData name="Ian Coles | TRICS" userId="e39e6a2d-cb02-47f7-a2e2-d83a41b76ae8" providerId="ADAL" clId="{27A5617F-008E-4968-A5A4-BA6587E5DDEC}" dt="2023-09-12T09:10:55.862" v="10105" actId="478"/>
        <pc:sldMkLst>
          <pc:docMk/>
          <pc:sldMk cId="3609313749" sldId="268"/>
        </pc:sldMkLst>
        <pc:spChg chg="mod">
          <ac:chgData name="Ian Coles | TRICS" userId="e39e6a2d-cb02-47f7-a2e2-d83a41b76ae8" providerId="ADAL" clId="{27A5617F-008E-4968-A5A4-BA6587E5DDEC}" dt="2023-05-26T11:18:26.246" v="9834" actId="20577"/>
          <ac:spMkLst>
            <pc:docMk/>
            <pc:sldMk cId="3609313749" sldId="268"/>
            <ac:spMk id="2" creationId="{341FB8D5-D8B2-3A34-FEBC-E02EF8C8244F}"/>
          </ac:spMkLst>
        </pc:spChg>
        <pc:spChg chg="mod">
          <ac:chgData name="Ian Coles | TRICS" userId="e39e6a2d-cb02-47f7-a2e2-d83a41b76ae8" providerId="ADAL" clId="{27A5617F-008E-4968-A5A4-BA6587E5DDEC}" dt="2023-05-26T11:21:10.241" v="10103" actId="27636"/>
          <ac:spMkLst>
            <pc:docMk/>
            <pc:sldMk cId="3609313749" sldId="268"/>
            <ac:spMk id="3" creationId="{6613FF83-6255-D8BB-DA70-A434950669D3}"/>
          </ac:spMkLst>
        </pc:spChg>
        <pc:picChg chg="mod">
          <ac:chgData name="Ian Coles | TRICS" userId="e39e6a2d-cb02-47f7-a2e2-d83a41b76ae8" providerId="ADAL" clId="{27A5617F-008E-4968-A5A4-BA6587E5DDEC}" dt="2023-05-26T11:13:03.902" v="9193" actId="1076"/>
          <ac:picMkLst>
            <pc:docMk/>
            <pc:sldMk cId="3609313749" sldId="268"/>
            <ac:picMk id="6" creationId="{AC3585D7-8743-5070-AA90-7A5985EB0BB0}"/>
          </ac:picMkLst>
        </pc:picChg>
        <pc:picChg chg="del mod">
          <ac:chgData name="Ian Coles | TRICS" userId="e39e6a2d-cb02-47f7-a2e2-d83a41b76ae8" providerId="ADAL" clId="{27A5617F-008E-4968-A5A4-BA6587E5DDEC}" dt="2023-09-12T09:10:55.862" v="10105" actId="478"/>
          <ac:picMkLst>
            <pc:docMk/>
            <pc:sldMk cId="3609313749" sldId="268"/>
            <ac:picMk id="7" creationId="{23101F65-5815-4C22-6BE2-E6BF0605BD96}"/>
          </ac:picMkLst>
        </pc:picChg>
      </pc:sldChg>
      <pc:sldChg chg="del">
        <pc:chgData name="Ian Coles | TRICS" userId="e39e6a2d-cb02-47f7-a2e2-d83a41b76ae8" providerId="ADAL" clId="{27A5617F-008E-4968-A5A4-BA6587E5DDEC}" dt="2023-05-26T11:13:48.360" v="9208" actId="2696"/>
        <pc:sldMkLst>
          <pc:docMk/>
          <pc:sldMk cId="2040806642" sldId="269"/>
        </pc:sldMkLst>
      </pc:sldChg>
      <pc:sldChg chg="del">
        <pc:chgData name="Ian Coles | TRICS" userId="e39e6a2d-cb02-47f7-a2e2-d83a41b76ae8" providerId="ADAL" clId="{27A5617F-008E-4968-A5A4-BA6587E5DDEC}" dt="2023-05-26T08:51:29.005" v="224" actId="2696"/>
        <pc:sldMkLst>
          <pc:docMk/>
          <pc:sldMk cId="235137791" sldId="270"/>
        </pc:sldMkLst>
      </pc:sldChg>
      <pc:sldChg chg="del">
        <pc:chgData name="Ian Coles | TRICS" userId="e39e6a2d-cb02-47f7-a2e2-d83a41b76ae8" providerId="ADAL" clId="{27A5617F-008E-4968-A5A4-BA6587E5DDEC}" dt="2023-05-26T08:51:31.433" v="225" actId="2696"/>
        <pc:sldMkLst>
          <pc:docMk/>
          <pc:sldMk cId="4212431335" sldId="271"/>
        </pc:sldMkLst>
      </pc:sldChg>
      <pc:sldChg chg="del">
        <pc:chgData name="Ian Coles | TRICS" userId="e39e6a2d-cb02-47f7-a2e2-d83a41b76ae8" providerId="ADAL" clId="{27A5617F-008E-4968-A5A4-BA6587E5DDEC}" dt="2023-05-26T08:51:33.682" v="226" actId="2696"/>
        <pc:sldMkLst>
          <pc:docMk/>
          <pc:sldMk cId="4248870731" sldId="272"/>
        </pc:sldMkLst>
      </pc:sldChg>
      <pc:sldChg chg="del">
        <pc:chgData name="Ian Coles | TRICS" userId="e39e6a2d-cb02-47f7-a2e2-d83a41b76ae8" providerId="ADAL" clId="{27A5617F-008E-4968-A5A4-BA6587E5DDEC}" dt="2023-05-26T08:51:36.617" v="227" actId="2696"/>
        <pc:sldMkLst>
          <pc:docMk/>
          <pc:sldMk cId="3301027311" sldId="273"/>
        </pc:sldMkLst>
      </pc:sldChg>
      <pc:sldChg chg="del">
        <pc:chgData name="Ian Coles | TRICS" userId="e39e6a2d-cb02-47f7-a2e2-d83a41b76ae8" providerId="ADAL" clId="{27A5617F-008E-4968-A5A4-BA6587E5DDEC}" dt="2023-05-26T08:51:38.600" v="228" actId="2696"/>
        <pc:sldMkLst>
          <pc:docMk/>
          <pc:sldMk cId="630017151" sldId="274"/>
        </pc:sldMkLst>
      </pc:sldChg>
      <pc:sldChg chg="del">
        <pc:chgData name="Ian Coles | TRICS" userId="e39e6a2d-cb02-47f7-a2e2-d83a41b76ae8" providerId="ADAL" clId="{27A5617F-008E-4968-A5A4-BA6587E5DDEC}" dt="2023-05-26T08:51:40.680" v="229" actId="2696"/>
        <pc:sldMkLst>
          <pc:docMk/>
          <pc:sldMk cId="1645272621" sldId="275"/>
        </pc:sldMkLst>
      </pc:sldChg>
      <pc:sldChg chg="del">
        <pc:chgData name="Ian Coles | TRICS" userId="e39e6a2d-cb02-47f7-a2e2-d83a41b76ae8" providerId="ADAL" clId="{27A5617F-008E-4968-A5A4-BA6587E5DDEC}" dt="2023-05-26T08:51:42.544" v="230" actId="2696"/>
        <pc:sldMkLst>
          <pc:docMk/>
          <pc:sldMk cId="4127274353" sldId="276"/>
        </pc:sldMkLst>
      </pc:sldChg>
      <pc:sldChg chg="del">
        <pc:chgData name="Ian Coles | TRICS" userId="e39e6a2d-cb02-47f7-a2e2-d83a41b76ae8" providerId="ADAL" clId="{27A5617F-008E-4968-A5A4-BA6587E5DDEC}" dt="2023-05-26T08:51:44.716" v="231" actId="2696"/>
        <pc:sldMkLst>
          <pc:docMk/>
          <pc:sldMk cId="4176506528" sldId="277"/>
        </pc:sldMkLst>
      </pc:sldChg>
      <pc:sldChg chg="del">
        <pc:chgData name="Ian Coles | TRICS" userId="e39e6a2d-cb02-47f7-a2e2-d83a41b76ae8" providerId="ADAL" clId="{27A5617F-008E-4968-A5A4-BA6587E5DDEC}" dt="2023-05-26T08:51:46.720" v="232" actId="2696"/>
        <pc:sldMkLst>
          <pc:docMk/>
          <pc:sldMk cId="1693683858" sldId="278"/>
        </pc:sldMkLst>
      </pc:sldChg>
      <pc:sldChg chg="del">
        <pc:chgData name="Ian Coles | TRICS" userId="e39e6a2d-cb02-47f7-a2e2-d83a41b76ae8" providerId="ADAL" clId="{27A5617F-008E-4968-A5A4-BA6587E5DDEC}" dt="2023-05-26T08:51:48.745" v="233" actId="2696"/>
        <pc:sldMkLst>
          <pc:docMk/>
          <pc:sldMk cId="644639764" sldId="279"/>
        </pc:sldMkLst>
      </pc:sldChg>
      <pc:sldChg chg="modSp mod modAnim modNotesTx">
        <pc:chgData name="Ian Coles | TRICS" userId="e39e6a2d-cb02-47f7-a2e2-d83a41b76ae8" providerId="ADAL" clId="{27A5617F-008E-4968-A5A4-BA6587E5DDEC}" dt="2023-05-26T09:12:25.522" v="2131" actId="20577"/>
        <pc:sldMkLst>
          <pc:docMk/>
          <pc:sldMk cId="3509001416" sldId="280"/>
        </pc:sldMkLst>
        <pc:spChg chg="mod">
          <ac:chgData name="Ian Coles | TRICS" userId="e39e6a2d-cb02-47f7-a2e2-d83a41b76ae8" providerId="ADAL" clId="{27A5617F-008E-4968-A5A4-BA6587E5DDEC}" dt="2023-05-26T08:51:15.048" v="223" actId="20577"/>
          <ac:spMkLst>
            <pc:docMk/>
            <pc:sldMk cId="3509001416" sldId="280"/>
            <ac:spMk id="2" creationId="{A4EC0C93-968A-C82E-A799-AAB6A6E6D887}"/>
          </ac:spMkLst>
        </pc:spChg>
        <pc:spChg chg="mod">
          <ac:chgData name="Ian Coles | TRICS" userId="e39e6a2d-cb02-47f7-a2e2-d83a41b76ae8" providerId="ADAL" clId="{27A5617F-008E-4968-A5A4-BA6587E5DDEC}" dt="2023-05-26T08:54:39.958" v="493" actId="20577"/>
          <ac:spMkLst>
            <pc:docMk/>
            <pc:sldMk cId="3509001416" sldId="280"/>
            <ac:spMk id="3" creationId="{9043E01E-E8FB-69D2-A71E-5F809915569A}"/>
          </ac:spMkLst>
        </pc:spChg>
      </pc:sldChg>
      <pc:sldChg chg="addSp delSp modSp mod delAnim modAnim modNotesTx">
        <pc:chgData name="Ian Coles | TRICS" userId="e39e6a2d-cb02-47f7-a2e2-d83a41b76ae8" providerId="ADAL" clId="{27A5617F-008E-4968-A5A4-BA6587E5DDEC}" dt="2023-05-26T09:45:27.298" v="3466" actId="20577"/>
        <pc:sldMkLst>
          <pc:docMk/>
          <pc:sldMk cId="1130744663" sldId="281"/>
        </pc:sldMkLst>
        <pc:spChg chg="mod">
          <ac:chgData name="Ian Coles | TRICS" userId="e39e6a2d-cb02-47f7-a2e2-d83a41b76ae8" providerId="ADAL" clId="{27A5617F-008E-4968-A5A4-BA6587E5DDEC}" dt="2023-05-26T09:44:28.056" v="3337" actId="14100"/>
          <ac:spMkLst>
            <pc:docMk/>
            <pc:sldMk cId="1130744663" sldId="281"/>
            <ac:spMk id="9" creationId="{3CDFC3D9-9AD9-0A25-AE47-D7AC35A9C0B5}"/>
          </ac:spMkLst>
        </pc:spChg>
        <pc:picChg chg="add del mod">
          <ac:chgData name="Ian Coles | TRICS" userId="e39e6a2d-cb02-47f7-a2e2-d83a41b76ae8" providerId="ADAL" clId="{27A5617F-008E-4968-A5A4-BA6587E5DDEC}" dt="2023-05-26T09:37:30.289" v="3317" actId="478"/>
          <ac:picMkLst>
            <pc:docMk/>
            <pc:sldMk cId="1130744663" sldId="281"/>
            <ac:picMk id="3" creationId="{D9AF9AA1-B0EE-1410-1333-A468090CBEFE}"/>
          </ac:picMkLst>
        </pc:picChg>
        <pc:picChg chg="add del mod">
          <ac:chgData name="Ian Coles | TRICS" userId="e39e6a2d-cb02-47f7-a2e2-d83a41b76ae8" providerId="ADAL" clId="{27A5617F-008E-4968-A5A4-BA6587E5DDEC}" dt="2023-05-26T09:38:00.675" v="3322" actId="478"/>
          <ac:picMkLst>
            <pc:docMk/>
            <pc:sldMk cId="1130744663" sldId="281"/>
            <ac:picMk id="4" creationId="{97F2DD8F-FAD6-07F9-10B8-097581480E9D}"/>
          </ac:picMkLst>
        </pc:picChg>
        <pc:picChg chg="del">
          <ac:chgData name="Ian Coles | TRICS" userId="e39e6a2d-cb02-47f7-a2e2-d83a41b76ae8" providerId="ADAL" clId="{27A5617F-008E-4968-A5A4-BA6587E5DDEC}" dt="2023-05-26T09:36:13.375" v="3314" actId="478"/>
          <ac:picMkLst>
            <pc:docMk/>
            <pc:sldMk cId="1130744663" sldId="281"/>
            <ac:picMk id="5" creationId="{7ACB22BB-76BD-5302-D7A1-0915368ADE6B}"/>
          </ac:picMkLst>
        </pc:picChg>
        <pc:picChg chg="add del mod">
          <ac:chgData name="Ian Coles | TRICS" userId="e39e6a2d-cb02-47f7-a2e2-d83a41b76ae8" providerId="ADAL" clId="{27A5617F-008E-4968-A5A4-BA6587E5DDEC}" dt="2023-05-26T09:40:25.714" v="3325" actId="478"/>
          <ac:picMkLst>
            <pc:docMk/>
            <pc:sldMk cId="1130744663" sldId="281"/>
            <ac:picMk id="6" creationId="{62C1C374-029C-1574-C3E2-32651E6709F7}"/>
          </ac:picMkLst>
        </pc:picChg>
        <pc:picChg chg="add del mod">
          <ac:chgData name="Ian Coles | TRICS" userId="e39e6a2d-cb02-47f7-a2e2-d83a41b76ae8" providerId="ADAL" clId="{27A5617F-008E-4968-A5A4-BA6587E5DDEC}" dt="2023-05-26T09:42:31.826" v="3328" actId="478"/>
          <ac:picMkLst>
            <pc:docMk/>
            <pc:sldMk cId="1130744663" sldId="281"/>
            <ac:picMk id="7" creationId="{B419C5AE-3437-6A88-0A36-0F97AF2102B3}"/>
          </ac:picMkLst>
        </pc:picChg>
        <pc:picChg chg="add mod">
          <ac:chgData name="Ian Coles | TRICS" userId="e39e6a2d-cb02-47f7-a2e2-d83a41b76ae8" providerId="ADAL" clId="{27A5617F-008E-4968-A5A4-BA6587E5DDEC}" dt="2023-05-26T09:44:24.151" v="3336" actId="1076"/>
          <ac:picMkLst>
            <pc:docMk/>
            <pc:sldMk cId="1130744663" sldId="281"/>
            <ac:picMk id="8" creationId="{29581B8E-33D0-C631-CC0B-DA5185B28C68}"/>
          </ac:picMkLst>
        </pc:picChg>
        <pc:picChg chg="add mod">
          <ac:chgData name="Ian Coles | TRICS" userId="e39e6a2d-cb02-47f7-a2e2-d83a41b76ae8" providerId="ADAL" clId="{27A5617F-008E-4968-A5A4-BA6587E5DDEC}" dt="2023-05-26T09:44:10.837" v="3335" actId="1076"/>
          <ac:picMkLst>
            <pc:docMk/>
            <pc:sldMk cId="1130744663" sldId="281"/>
            <ac:picMk id="10" creationId="{7BF094D6-F5C4-CA3E-E3E9-0A26111E805F}"/>
          </ac:picMkLst>
        </pc:picChg>
      </pc:sldChg>
      <pc:sldChg chg="delSp modSp mod delAnim modNotesTx">
        <pc:chgData name="Ian Coles | TRICS" userId="e39e6a2d-cb02-47f7-a2e2-d83a41b76ae8" providerId="ADAL" clId="{27A5617F-008E-4968-A5A4-BA6587E5DDEC}" dt="2023-05-26T10:29:17.707" v="4680" actId="20577"/>
        <pc:sldMkLst>
          <pc:docMk/>
          <pc:sldMk cId="3831687536" sldId="282"/>
        </pc:sldMkLst>
        <pc:spChg chg="mod">
          <ac:chgData name="Ian Coles | TRICS" userId="e39e6a2d-cb02-47f7-a2e2-d83a41b76ae8" providerId="ADAL" clId="{27A5617F-008E-4968-A5A4-BA6587E5DDEC}" dt="2023-05-26T10:23:23.313" v="3523" actId="20577"/>
          <ac:spMkLst>
            <pc:docMk/>
            <pc:sldMk cId="3831687536" sldId="282"/>
            <ac:spMk id="2" creationId="{89C39104-BD0A-21D8-2390-3D88DDA29D83}"/>
          </ac:spMkLst>
        </pc:spChg>
        <pc:spChg chg="mod">
          <ac:chgData name="Ian Coles | TRICS" userId="e39e6a2d-cb02-47f7-a2e2-d83a41b76ae8" providerId="ADAL" clId="{27A5617F-008E-4968-A5A4-BA6587E5DDEC}" dt="2023-05-26T10:27:04.141" v="4061" actId="20577"/>
          <ac:spMkLst>
            <pc:docMk/>
            <pc:sldMk cId="3831687536" sldId="282"/>
            <ac:spMk id="3" creationId="{72575517-C0D9-C6CA-9B57-B26F8057AB09}"/>
          </ac:spMkLst>
        </pc:spChg>
        <pc:picChg chg="del">
          <ac:chgData name="Ian Coles | TRICS" userId="e39e6a2d-cb02-47f7-a2e2-d83a41b76ae8" providerId="ADAL" clId="{27A5617F-008E-4968-A5A4-BA6587E5DDEC}" dt="2023-05-26T10:23:25.694" v="3524" actId="478"/>
          <ac:picMkLst>
            <pc:docMk/>
            <pc:sldMk cId="3831687536" sldId="282"/>
            <ac:picMk id="5" creationId="{4787D325-7053-60D4-2CC3-E5118D96B299}"/>
          </ac:picMkLst>
        </pc:picChg>
      </pc:sldChg>
      <pc:sldChg chg="delSp modSp mod modNotesTx">
        <pc:chgData name="Ian Coles | TRICS" userId="e39e6a2d-cb02-47f7-a2e2-d83a41b76ae8" providerId="ADAL" clId="{27A5617F-008E-4968-A5A4-BA6587E5DDEC}" dt="2023-05-26T10:32:34.796" v="4836" actId="20577"/>
        <pc:sldMkLst>
          <pc:docMk/>
          <pc:sldMk cId="4086451568" sldId="283"/>
        </pc:sldMkLst>
        <pc:spChg chg="mod">
          <ac:chgData name="Ian Coles | TRICS" userId="e39e6a2d-cb02-47f7-a2e2-d83a41b76ae8" providerId="ADAL" clId="{27A5617F-008E-4968-A5A4-BA6587E5DDEC}" dt="2023-05-26T10:31:37.018" v="4712" actId="20577"/>
          <ac:spMkLst>
            <pc:docMk/>
            <pc:sldMk cId="4086451568" sldId="283"/>
            <ac:spMk id="2" creationId="{2D5137D9-826C-8903-1DB7-F507340BE683}"/>
          </ac:spMkLst>
        </pc:spChg>
        <pc:spChg chg="del mod">
          <ac:chgData name="Ian Coles | TRICS" userId="e39e6a2d-cb02-47f7-a2e2-d83a41b76ae8" providerId="ADAL" clId="{27A5617F-008E-4968-A5A4-BA6587E5DDEC}" dt="2023-05-26T10:23:00.612" v="3468" actId="478"/>
          <ac:spMkLst>
            <pc:docMk/>
            <pc:sldMk cId="4086451568" sldId="283"/>
            <ac:spMk id="3" creationId="{A9C1632D-2F51-B3FD-0CB5-1ECD35BEE4BF}"/>
          </ac:spMkLst>
        </pc:spChg>
      </pc:sldChg>
      <pc:sldChg chg="addSp modSp mod modNotesTx">
        <pc:chgData name="Ian Coles | TRICS" userId="e39e6a2d-cb02-47f7-a2e2-d83a41b76ae8" providerId="ADAL" clId="{27A5617F-008E-4968-A5A4-BA6587E5DDEC}" dt="2023-05-26T11:13:20.168" v="9195" actId="1076"/>
        <pc:sldMkLst>
          <pc:docMk/>
          <pc:sldMk cId="3554347960" sldId="284"/>
        </pc:sldMkLst>
        <pc:spChg chg="mod">
          <ac:chgData name="Ian Coles | TRICS" userId="e39e6a2d-cb02-47f7-a2e2-d83a41b76ae8" providerId="ADAL" clId="{27A5617F-008E-4968-A5A4-BA6587E5DDEC}" dt="2023-05-26T11:00:06.601" v="7950" actId="20577"/>
          <ac:spMkLst>
            <pc:docMk/>
            <pc:sldMk cId="3554347960" sldId="284"/>
            <ac:spMk id="2" creationId="{7CE75EB6-8CB7-A01C-9723-68FD0B78EFF7}"/>
          </ac:spMkLst>
        </pc:spChg>
        <pc:picChg chg="add mod">
          <ac:chgData name="Ian Coles | TRICS" userId="e39e6a2d-cb02-47f7-a2e2-d83a41b76ae8" providerId="ADAL" clId="{27A5617F-008E-4968-A5A4-BA6587E5DDEC}" dt="2023-05-26T11:13:20.168" v="9195" actId="1076"/>
          <ac:picMkLst>
            <pc:docMk/>
            <pc:sldMk cId="3554347960" sldId="284"/>
            <ac:picMk id="3" creationId="{4D4DC577-EF14-AB38-1A99-63ECF33D70FC}"/>
          </ac:picMkLst>
        </pc:picChg>
      </pc:sldChg>
      <pc:sldChg chg="addSp delSp modSp new mod ord modNotesTx">
        <pc:chgData name="Ian Coles | TRICS" userId="e39e6a2d-cb02-47f7-a2e2-d83a41b76ae8" providerId="ADAL" clId="{27A5617F-008E-4968-A5A4-BA6587E5DDEC}" dt="2023-05-26T10:49:34.586" v="6902" actId="20577"/>
        <pc:sldMkLst>
          <pc:docMk/>
          <pc:sldMk cId="3153388382" sldId="285"/>
        </pc:sldMkLst>
        <pc:spChg chg="del mod">
          <ac:chgData name="Ian Coles | TRICS" userId="e39e6a2d-cb02-47f7-a2e2-d83a41b76ae8" providerId="ADAL" clId="{27A5617F-008E-4968-A5A4-BA6587E5DDEC}" dt="2023-05-26T10:41:12.158" v="5093" actId="478"/>
          <ac:spMkLst>
            <pc:docMk/>
            <pc:sldMk cId="3153388382" sldId="285"/>
            <ac:spMk id="2" creationId="{CDF09F10-A094-39D5-8F85-AE329D2D5439}"/>
          </ac:spMkLst>
        </pc:spChg>
        <pc:spChg chg="del mod">
          <ac:chgData name="Ian Coles | TRICS" userId="e39e6a2d-cb02-47f7-a2e2-d83a41b76ae8" providerId="ADAL" clId="{27A5617F-008E-4968-A5A4-BA6587E5DDEC}" dt="2023-05-26T10:41:08.016" v="5091" actId="478"/>
          <ac:spMkLst>
            <pc:docMk/>
            <pc:sldMk cId="3153388382" sldId="285"/>
            <ac:spMk id="3" creationId="{898A353B-0F43-54DE-D47C-BF3F91143152}"/>
          </ac:spMkLst>
        </pc:spChg>
        <pc:picChg chg="add mod">
          <ac:chgData name="Ian Coles | TRICS" userId="e39e6a2d-cb02-47f7-a2e2-d83a41b76ae8" providerId="ADAL" clId="{27A5617F-008E-4968-A5A4-BA6587E5DDEC}" dt="2023-05-26T10:42:19.977" v="5102" actId="14100"/>
          <ac:picMkLst>
            <pc:docMk/>
            <pc:sldMk cId="3153388382" sldId="285"/>
            <ac:picMk id="7" creationId="{17159E1D-F2EF-76F7-C53B-D591114BEE56}"/>
          </ac:picMkLst>
        </pc:picChg>
      </pc:sldChg>
    </pc:docChg>
  </pc:docChgLst>
  <pc:docChgLst>
    <pc:chgData name="Harry Summerfield | TRICS" userId="a3705f37-cb07-456f-a0c4-b98960bfc686" providerId="ADAL" clId="{E45E9AFE-3F59-4317-A8D7-509BABFE8F2F}"/>
    <pc:docChg chg="undo custSel addSld delSld modSld sldOrd">
      <pc:chgData name="Harry Summerfield | TRICS" userId="a3705f37-cb07-456f-a0c4-b98960bfc686" providerId="ADAL" clId="{E45E9AFE-3F59-4317-A8D7-509BABFE8F2F}" dt="2023-06-19T12:41:01.976" v="12186"/>
      <pc:docMkLst>
        <pc:docMk/>
      </pc:docMkLst>
      <pc:sldChg chg="modSp mod modNotesTx">
        <pc:chgData name="Harry Summerfield | TRICS" userId="a3705f37-cb07-456f-a0c4-b98960bfc686" providerId="ADAL" clId="{E45E9AFE-3F59-4317-A8D7-509BABFE8F2F}" dt="2023-05-02T14:04:38.453" v="11064" actId="20577"/>
        <pc:sldMkLst>
          <pc:docMk/>
          <pc:sldMk cId="1888121834" sldId="256"/>
        </pc:sldMkLst>
        <pc:spChg chg="mod">
          <ac:chgData name="Harry Summerfield | TRICS" userId="a3705f37-cb07-456f-a0c4-b98960bfc686" providerId="ADAL" clId="{E45E9AFE-3F59-4317-A8D7-509BABFE8F2F}" dt="2023-04-25T08:47:03.235" v="35" actId="403"/>
          <ac:spMkLst>
            <pc:docMk/>
            <pc:sldMk cId="1888121834" sldId="256"/>
            <ac:spMk id="2" creationId="{00000000-0000-0000-0000-000000000000}"/>
          </ac:spMkLst>
        </pc:spChg>
        <pc:spChg chg="mod">
          <ac:chgData name="Harry Summerfield | TRICS" userId="a3705f37-cb07-456f-a0c4-b98960bfc686" providerId="ADAL" clId="{E45E9AFE-3F59-4317-A8D7-509BABFE8F2F}" dt="2023-04-25T08:47:19.599" v="74" actId="20577"/>
          <ac:spMkLst>
            <pc:docMk/>
            <pc:sldMk cId="1888121834" sldId="256"/>
            <ac:spMk id="3" creationId="{00000000-0000-0000-0000-000000000000}"/>
          </ac:spMkLst>
        </pc:spChg>
      </pc:sldChg>
      <pc:sldChg chg="addSp delSp modSp del mod modNotesTx">
        <pc:chgData name="Harry Summerfield | TRICS" userId="a3705f37-cb07-456f-a0c4-b98960bfc686" providerId="ADAL" clId="{E45E9AFE-3F59-4317-A8D7-509BABFE8F2F}" dt="2023-04-27T10:37:58.576" v="3399" actId="47"/>
        <pc:sldMkLst>
          <pc:docMk/>
          <pc:sldMk cId="1718812715" sldId="257"/>
        </pc:sldMkLst>
        <pc:spChg chg="mod">
          <ac:chgData name="Harry Summerfield | TRICS" userId="a3705f37-cb07-456f-a0c4-b98960bfc686" providerId="ADAL" clId="{E45E9AFE-3F59-4317-A8D7-509BABFE8F2F}" dt="2023-04-27T10:08:36.330" v="3014" actId="20577"/>
          <ac:spMkLst>
            <pc:docMk/>
            <pc:sldMk cId="1718812715" sldId="257"/>
            <ac:spMk id="2" creationId="{00000000-0000-0000-0000-000000000000}"/>
          </ac:spMkLst>
        </pc:spChg>
        <pc:spChg chg="mod">
          <ac:chgData name="Harry Summerfield | TRICS" userId="a3705f37-cb07-456f-a0c4-b98960bfc686" providerId="ADAL" clId="{E45E9AFE-3F59-4317-A8D7-509BABFE8F2F}" dt="2023-04-27T10:32:06.472" v="3373" actId="20577"/>
          <ac:spMkLst>
            <pc:docMk/>
            <pc:sldMk cId="1718812715" sldId="257"/>
            <ac:spMk id="3" creationId="{00000000-0000-0000-0000-000000000000}"/>
          </ac:spMkLst>
        </pc:spChg>
        <pc:graphicFrameChg chg="add del mod modGraphic">
          <ac:chgData name="Harry Summerfield | TRICS" userId="a3705f37-cb07-456f-a0c4-b98960bfc686" providerId="ADAL" clId="{E45E9AFE-3F59-4317-A8D7-509BABFE8F2F}" dt="2023-04-27T10:20:17.071" v="3314" actId="478"/>
          <ac:graphicFrameMkLst>
            <pc:docMk/>
            <pc:sldMk cId="1718812715" sldId="257"/>
            <ac:graphicFrameMk id="7" creationId="{1E0F7E44-0CBB-EF8A-469D-EE06AF21C4C6}"/>
          </ac:graphicFrameMkLst>
        </pc:graphicFrameChg>
        <pc:graphicFrameChg chg="add mod modGraphic">
          <ac:chgData name="Harry Summerfield | TRICS" userId="a3705f37-cb07-456f-a0c4-b98960bfc686" providerId="ADAL" clId="{E45E9AFE-3F59-4317-A8D7-509BABFE8F2F}" dt="2023-04-27T10:21:15.830" v="3372" actId="20577"/>
          <ac:graphicFrameMkLst>
            <pc:docMk/>
            <pc:sldMk cId="1718812715" sldId="257"/>
            <ac:graphicFrameMk id="8" creationId="{1A6A2641-0AD2-15C4-88AA-3D77A0F57735}"/>
          </ac:graphicFrameMkLst>
        </pc:graphicFrameChg>
        <pc:picChg chg="add del mod modCrop">
          <ac:chgData name="Harry Summerfield | TRICS" userId="a3705f37-cb07-456f-a0c4-b98960bfc686" providerId="ADAL" clId="{E45E9AFE-3F59-4317-A8D7-509BABFE8F2F}" dt="2023-04-27T10:19:40.804" v="3295" actId="478"/>
          <ac:picMkLst>
            <pc:docMk/>
            <pc:sldMk cId="1718812715" sldId="257"/>
            <ac:picMk id="6" creationId="{108D6292-8C98-5A42-F97C-4BA97314FA38}"/>
          </ac:picMkLst>
        </pc:picChg>
      </pc:sldChg>
      <pc:sldChg chg="addSp delSp modSp mod ord modAnim">
        <pc:chgData name="Harry Summerfield | TRICS" userId="a3705f37-cb07-456f-a0c4-b98960bfc686" providerId="ADAL" clId="{E45E9AFE-3F59-4317-A8D7-509BABFE8F2F}" dt="2023-05-02T10:24:46.682" v="10072"/>
        <pc:sldMkLst>
          <pc:docMk/>
          <pc:sldMk cId="1997197960" sldId="259"/>
        </pc:sldMkLst>
        <pc:picChg chg="del">
          <ac:chgData name="Harry Summerfield | TRICS" userId="a3705f37-cb07-456f-a0c4-b98960bfc686" providerId="ADAL" clId="{E45E9AFE-3F59-4317-A8D7-509BABFE8F2F}" dt="2023-04-27T13:29:58.092" v="4881" actId="478"/>
          <ac:picMkLst>
            <pc:docMk/>
            <pc:sldMk cId="1997197960" sldId="259"/>
            <ac:picMk id="4" creationId="{4BCFAF00-AA10-4A37-A6E4-3F8F936756A7}"/>
          </ac:picMkLst>
        </pc:picChg>
        <pc:picChg chg="add mod">
          <ac:chgData name="Harry Summerfield | TRICS" userId="a3705f37-cb07-456f-a0c4-b98960bfc686" providerId="ADAL" clId="{E45E9AFE-3F59-4317-A8D7-509BABFE8F2F}" dt="2023-04-27T13:30:13.853" v="4884"/>
          <ac:picMkLst>
            <pc:docMk/>
            <pc:sldMk cId="1997197960" sldId="259"/>
            <ac:picMk id="6" creationId="{A3FDDE7D-0694-117C-AF29-3EA7B5204730}"/>
          </ac:picMkLst>
        </pc:picChg>
      </pc:sldChg>
      <pc:sldChg chg="addSp delSp modSp del mod">
        <pc:chgData name="Harry Summerfield | TRICS" userId="a3705f37-cb07-456f-a0c4-b98960bfc686" providerId="ADAL" clId="{E45E9AFE-3F59-4317-A8D7-509BABFE8F2F}" dt="2023-04-27T13:29:30.804" v="4843" actId="47"/>
        <pc:sldMkLst>
          <pc:docMk/>
          <pc:sldMk cId="3960730405" sldId="261"/>
        </pc:sldMkLst>
        <pc:spChg chg="mod">
          <ac:chgData name="Harry Summerfield | TRICS" userId="a3705f37-cb07-456f-a0c4-b98960bfc686" providerId="ADAL" clId="{E45E9AFE-3F59-4317-A8D7-509BABFE8F2F}" dt="2023-04-27T12:36:38.154" v="4839" actId="20577"/>
          <ac:spMkLst>
            <pc:docMk/>
            <pc:sldMk cId="3960730405" sldId="261"/>
            <ac:spMk id="2" creationId="{00000000-0000-0000-0000-000000000000}"/>
          </ac:spMkLst>
        </pc:spChg>
        <pc:spChg chg="del mod">
          <ac:chgData name="Harry Summerfield | TRICS" userId="a3705f37-cb07-456f-a0c4-b98960bfc686" providerId="ADAL" clId="{E45E9AFE-3F59-4317-A8D7-509BABFE8F2F}" dt="2023-04-27T12:37:46.728" v="4841" actId="478"/>
          <ac:spMkLst>
            <pc:docMk/>
            <pc:sldMk cId="3960730405" sldId="261"/>
            <ac:spMk id="3" creationId="{00000000-0000-0000-0000-000000000000}"/>
          </ac:spMkLst>
        </pc:spChg>
        <pc:spChg chg="add mod">
          <ac:chgData name="Harry Summerfield | TRICS" userId="a3705f37-cb07-456f-a0c4-b98960bfc686" providerId="ADAL" clId="{E45E9AFE-3F59-4317-A8D7-509BABFE8F2F}" dt="2023-04-27T12:37:46.728" v="4841" actId="478"/>
          <ac:spMkLst>
            <pc:docMk/>
            <pc:sldMk cId="3960730405" sldId="261"/>
            <ac:spMk id="7" creationId="{26ABBF2E-24D8-878E-C9D2-E1D311657A31}"/>
          </ac:spMkLst>
        </pc:spChg>
        <pc:picChg chg="del">
          <ac:chgData name="Harry Summerfield | TRICS" userId="a3705f37-cb07-456f-a0c4-b98960bfc686" providerId="ADAL" clId="{E45E9AFE-3F59-4317-A8D7-509BABFE8F2F}" dt="2023-04-27T12:37:48.174" v="4842" actId="478"/>
          <ac:picMkLst>
            <pc:docMk/>
            <pc:sldMk cId="3960730405" sldId="261"/>
            <ac:picMk id="6" creationId="{AC51AE41-8885-F88A-FAAD-D2B8FB3CDD76}"/>
          </ac:picMkLst>
        </pc:picChg>
      </pc:sldChg>
      <pc:sldChg chg="addSp modSp mod ord modAnim modNotesTx">
        <pc:chgData name="Harry Summerfield | TRICS" userId="a3705f37-cb07-456f-a0c4-b98960bfc686" providerId="ADAL" clId="{E45E9AFE-3F59-4317-A8D7-509BABFE8F2F}" dt="2023-06-15T09:10:20.669" v="12154" actId="20577"/>
        <pc:sldMkLst>
          <pc:docMk/>
          <pc:sldMk cId="2909900560" sldId="262"/>
        </pc:sldMkLst>
        <pc:spChg chg="mod">
          <ac:chgData name="Harry Summerfield | TRICS" userId="a3705f37-cb07-456f-a0c4-b98960bfc686" providerId="ADAL" clId="{E45E9AFE-3F59-4317-A8D7-509BABFE8F2F}" dt="2023-06-15T09:09:48.653" v="12151" actId="20577"/>
          <ac:spMkLst>
            <pc:docMk/>
            <pc:sldMk cId="2909900560" sldId="262"/>
            <ac:spMk id="2" creationId="{00000000-0000-0000-0000-000000000000}"/>
          </ac:spMkLst>
        </pc:spChg>
        <pc:spChg chg="mod">
          <ac:chgData name="Harry Summerfield | TRICS" userId="a3705f37-cb07-456f-a0c4-b98960bfc686" providerId="ADAL" clId="{E45E9AFE-3F59-4317-A8D7-509BABFE8F2F}" dt="2023-06-15T09:10:20.669" v="12154" actId="20577"/>
          <ac:spMkLst>
            <pc:docMk/>
            <pc:sldMk cId="2909900560" sldId="262"/>
            <ac:spMk id="3" creationId="{00000000-0000-0000-0000-000000000000}"/>
          </ac:spMkLst>
        </pc:spChg>
        <pc:picChg chg="mod">
          <ac:chgData name="Harry Summerfield | TRICS" userId="a3705f37-cb07-456f-a0c4-b98960bfc686" providerId="ADAL" clId="{E45E9AFE-3F59-4317-A8D7-509BABFE8F2F}" dt="2023-04-27T13:30:01.937" v="4882" actId="1076"/>
          <ac:picMkLst>
            <pc:docMk/>
            <pc:sldMk cId="2909900560" sldId="262"/>
            <ac:picMk id="4" creationId="{24BE1DBF-8C93-4655-B42F-D8B3BEAE4311}"/>
          </ac:picMkLst>
        </pc:picChg>
        <pc:picChg chg="add mod">
          <ac:chgData name="Harry Summerfield | TRICS" userId="a3705f37-cb07-456f-a0c4-b98960bfc686" providerId="ADAL" clId="{E45E9AFE-3F59-4317-A8D7-509BABFE8F2F}" dt="2023-04-27T14:05:41.156" v="7011" actId="1076"/>
          <ac:picMkLst>
            <pc:docMk/>
            <pc:sldMk cId="2909900560" sldId="262"/>
            <ac:picMk id="5" creationId="{6A73F99F-0D97-5130-7DB6-28085EDE9938}"/>
          </ac:picMkLst>
        </pc:picChg>
      </pc:sldChg>
      <pc:sldChg chg="addSp delSp modSp mod ord modTransition modAnim modNotesTx">
        <pc:chgData name="Harry Summerfield | TRICS" userId="a3705f37-cb07-456f-a0c4-b98960bfc686" providerId="ADAL" clId="{E45E9AFE-3F59-4317-A8D7-509BABFE8F2F}" dt="2023-06-14T09:33:35.960" v="11348" actId="20577"/>
        <pc:sldMkLst>
          <pc:docMk/>
          <pc:sldMk cId="3961123629" sldId="264"/>
        </pc:sldMkLst>
        <pc:spChg chg="mod">
          <ac:chgData name="Harry Summerfield | TRICS" userId="a3705f37-cb07-456f-a0c4-b98960bfc686" providerId="ADAL" clId="{E45E9AFE-3F59-4317-A8D7-509BABFE8F2F}" dt="2023-04-25T08:58:00.681" v="791" actId="20577"/>
          <ac:spMkLst>
            <pc:docMk/>
            <pc:sldMk cId="3961123629" sldId="264"/>
            <ac:spMk id="2" creationId="{00000000-0000-0000-0000-000000000000}"/>
          </ac:spMkLst>
        </pc:spChg>
        <pc:spChg chg="mod">
          <ac:chgData name="Harry Summerfield | TRICS" userId="a3705f37-cb07-456f-a0c4-b98960bfc686" providerId="ADAL" clId="{E45E9AFE-3F59-4317-A8D7-509BABFE8F2F}" dt="2023-05-02T08:45:04.455" v="8363" actId="14100"/>
          <ac:spMkLst>
            <pc:docMk/>
            <pc:sldMk cId="3961123629" sldId="264"/>
            <ac:spMk id="3" creationId="{00000000-0000-0000-0000-000000000000}"/>
          </ac:spMkLst>
        </pc:spChg>
        <pc:spChg chg="mod">
          <ac:chgData name="Harry Summerfield | TRICS" userId="a3705f37-cb07-456f-a0c4-b98960bfc686" providerId="ADAL" clId="{E45E9AFE-3F59-4317-A8D7-509BABFE8F2F}" dt="2023-05-02T07:49:15.712" v="7605" actId="1076"/>
          <ac:spMkLst>
            <pc:docMk/>
            <pc:sldMk cId="3961123629" sldId="264"/>
            <ac:spMk id="8" creationId="{6CB3974F-E5E5-F4A9-121E-216DFB3FDBA9}"/>
          </ac:spMkLst>
        </pc:spChg>
        <pc:graphicFrameChg chg="add del mod">
          <ac:chgData name="Harry Summerfield | TRICS" userId="a3705f37-cb07-456f-a0c4-b98960bfc686" providerId="ADAL" clId="{E45E9AFE-3F59-4317-A8D7-509BABFE8F2F}" dt="2023-04-27T13:48:32.168" v="6291" actId="478"/>
          <ac:graphicFrameMkLst>
            <pc:docMk/>
            <pc:sldMk cId="3961123629" sldId="264"/>
            <ac:graphicFrameMk id="6" creationId="{12ECDB19-3DDC-CFF0-BAD5-828A3C7F221B}"/>
          </ac:graphicFrameMkLst>
        </pc:graphicFrameChg>
        <pc:picChg chg="mod">
          <ac:chgData name="Harry Summerfield | TRICS" userId="a3705f37-cb07-456f-a0c4-b98960bfc686" providerId="ADAL" clId="{E45E9AFE-3F59-4317-A8D7-509BABFE8F2F}" dt="2023-04-27T13:30:05.013" v="4883" actId="1076"/>
          <ac:picMkLst>
            <pc:docMk/>
            <pc:sldMk cId="3961123629" sldId="264"/>
            <ac:picMk id="4" creationId="{24BE1DBF-8C93-4655-B42F-D8B3BEAE4311}"/>
          </ac:picMkLst>
        </pc:picChg>
        <pc:picChg chg="del">
          <ac:chgData name="Harry Summerfield | TRICS" userId="a3705f37-cb07-456f-a0c4-b98960bfc686" providerId="ADAL" clId="{E45E9AFE-3F59-4317-A8D7-509BABFE8F2F}" dt="2023-04-27T13:52:14.660" v="6327" actId="478"/>
          <ac:picMkLst>
            <pc:docMk/>
            <pc:sldMk cId="3961123629" sldId="264"/>
            <ac:picMk id="5" creationId="{8ACD50BC-4135-69F0-BDC3-D29596483996}"/>
          </ac:picMkLst>
        </pc:picChg>
        <pc:picChg chg="add mod">
          <ac:chgData name="Harry Summerfield | TRICS" userId="a3705f37-cb07-456f-a0c4-b98960bfc686" providerId="ADAL" clId="{E45E9AFE-3F59-4317-A8D7-509BABFE8F2F}" dt="2023-05-02T07:49:18.497" v="7606" actId="1076"/>
          <ac:picMkLst>
            <pc:docMk/>
            <pc:sldMk cId="3961123629" sldId="264"/>
            <ac:picMk id="7" creationId="{7AF27493-83FD-668F-2107-D4E9D98D7352}"/>
          </ac:picMkLst>
        </pc:picChg>
      </pc:sldChg>
      <pc:sldChg chg="addSp modSp new del mod ord">
        <pc:chgData name="Harry Summerfield | TRICS" userId="a3705f37-cb07-456f-a0c4-b98960bfc686" providerId="ADAL" clId="{E45E9AFE-3F59-4317-A8D7-509BABFE8F2F}" dt="2023-04-27T13:30:26.870" v="4888" actId="47"/>
        <pc:sldMkLst>
          <pc:docMk/>
          <pc:sldMk cId="61205890" sldId="265"/>
        </pc:sldMkLst>
        <pc:spChg chg="mod">
          <ac:chgData name="Harry Summerfield | TRICS" userId="a3705f37-cb07-456f-a0c4-b98960bfc686" providerId="ADAL" clId="{E45E9AFE-3F59-4317-A8D7-509BABFE8F2F}" dt="2023-04-25T08:58:30.455" v="827" actId="20577"/>
          <ac:spMkLst>
            <pc:docMk/>
            <pc:sldMk cId="61205890" sldId="265"/>
            <ac:spMk id="2" creationId="{A58387EF-2053-A91B-A6EB-C17CA9458C28}"/>
          </ac:spMkLst>
        </pc:spChg>
        <pc:picChg chg="add mod">
          <ac:chgData name="Harry Summerfield | TRICS" userId="a3705f37-cb07-456f-a0c4-b98960bfc686" providerId="ADAL" clId="{E45E9AFE-3F59-4317-A8D7-509BABFE8F2F}" dt="2023-04-27T13:30:23.006" v="4887"/>
          <ac:picMkLst>
            <pc:docMk/>
            <pc:sldMk cId="61205890" sldId="265"/>
            <ac:picMk id="4" creationId="{78BF52F1-2267-F3DD-3920-0E648D25CA9C}"/>
          </ac:picMkLst>
        </pc:picChg>
      </pc:sldChg>
      <pc:sldChg chg="addSp modSp new mod setBg modAnim setClrOvrMap modNotesTx">
        <pc:chgData name="Harry Summerfield | TRICS" userId="a3705f37-cb07-456f-a0c4-b98960bfc686" providerId="ADAL" clId="{E45E9AFE-3F59-4317-A8D7-509BABFE8F2F}" dt="2023-06-14T09:35:40.933" v="11350"/>
        <pc:sldMkLst>
          <pc:docMk/>
          <pc:sldMk cId="949887885" sldId="266"/>
        </pc:sldMkLst>
        <pc:spChg chg="mod">
          <ac:chgData name="Harry Summerfield | TRICS" userId="a3705f37-cb07-456f-a0c4-b98960bfc686" providerId="ADAL" clId="{E45E9AFE-3F59-4317-A8D7-509BABFE8F2F}" dt="2023-04-27T13:58:15.981" v="6412" actId="26606"/>
          <ac:spMkLst>
            <pc:docMk/>
            <pc:sldMk cId="949887885" sldId="266"/>
            <ac:spMk id="2" creationId="{97DB7C54-E610-C5AB-E3EA-C66607F92D99}"/>
          </ac:spMkLst>
        </pc:spChg>
        <pc:spChg chg="mod">
          <ac:chgData name="Harry Summerfield | TRICS" userId="a3705f37-cb07-456f-a0c4-b98960bfc686" providerId="ADAL" clId="{E45E9AFE-3F59-4317-A8D7-509BABFE8F2F}" dt="2023-04-27T14:00:07.132" v="6563" actId="20577"/>
          <ac:spMkLst>
            <pc:docMk/>
            <pc:sldMk cId="949887885" sldId="266"/>
            <ac:spMk id="3" creationId="{2A4D5F64-02E7-84AF-D94E-2D1EA460BAB5}"/>
          </ac:spMkLst>
        </pc:spChg>
        <pc:spChg chg="add">
          <ac:chgData name="Harry Summerfield | TRICS" userId="a3705f37-cb07-456f-a0c4-b98960bfc686" providerId="ADAL" clId="{E45E9AFE-3F59-4317-A8D7-509BABFE8F2F}" dt="2023-04-27T13:58:15.981" v="6412" actId="26606"/>
          <ac:spMkLst>
            <pc:docMk/>
            <pc:sldMk cId="949887885" sldId="266"/>
            <ac:spMk id="13" creationId="{9DD3589A-DB65-424B-ACF1-5C8155F1C3A8}"/>
          </ac:spMkLst>
        </pc:spChg>
        <pc:spChg chg="add">
          <ac:chgData name="Harry Summerfield | TRICS" userId="a3705f37-cb07-456f-a0c4-b98960bfc686" providerId="ADAL" clId="{E45E9AFE-3F59-4317-A8D7-509BABFE8F2F}" dt="2023-04-27T13:58:15.981" v="6412" actId="26606"/>
          <ac:spMkLst>
            <pc:docMk/>
            <pc:sldMk cId="949887885" sldId="266"/>
            <ac:spMk id="15" creationId="{9F784D76-D302-4160-A2D4-C2F4AB76D478}"/>
          </ac:spMkLst>
        </pc:spChg>
        <pc:spChg chg="add">
          <ac:chgData name="Harry Summerfield | TRICS" userId="a3705f37-cb07-456f-a0c4-b98960bfc686" providerId="ADAL" clId="{E45E9AFE-3F59-4317-A8D7-509BABFE8F2F}" dt="2023-04-27T13:58:15.981" v="6412" actId="26606"/>
          <ac:spMkLst>
            <pc:docMk/>
            <pc:sldMk cId="949887885" sldId="266"/>
            <ac:spMk id="19" creationId="{2B57E7D2-A94B-4A8D-B58F-D3E30C2353DE}"/>
          </ac:spMkLst>
        </pc:spChg>
        <pc:picChg chg="add mod">
          <ac:chgData name="Harry Summerfield | TRICS" userId="a3705f37-cb07-456f-a0c4-b98960bfc686" providerId="ADAL" clId="{E45E9AFE-3F59-4317-A8D7-509BABFE8F2F}" dt="2023-04-27T13:58:15.981" v="6412" actId="26606"/>
          <ac:picMkLst>
            <pc:docMk/>
            <pc:sldMk cId="949887885" sldId="266"/>
            <ac:picMk id="4" creationId="{D01B37EF-AED4-A583-F306-F204FA0A85A5}"/>
          </ac:picMkLst>
        </pc:picChg>
        <pc:picChg chg="add">
          <ac:chgData name="Harry Summerfield | TRICS" userId="a3705f37-cb07-456f-a0c4-b98960bfc686" providerId="ADAL" clId="{E45E9AFE-3F59-4317-A8D7-509BABFE8F2F}" dt="2023-04-27T13:58:15.981" v="6412" actId="26606"/>
          <ac:picMkLst>
            <pc:docMk/>
            <pc:sldMk cId="949887885" sldId="266"/>
            <ac:picMk id="9" creationId="{D8DF5C3E-BDAB-40E6-A40B-8C05D8CD3F52}"/>
          </ac:picMkLst>
        </pc:picChg>
        <pc:picChg chg="add">
          <ac:chgData name="Harry Summerfield | TRICS" userId="a3705f37-cb07-456f-a0c4-b98960bfc686" providerId="ADAL" clId="{E45E9AFE-3F59-4317-A8D7-509BABFE8F2F}" dt="2023-04-27T13:58:15.981" v="6412" actId="26606"/>
          <ac:picMkLst>
            <pc:docMk/>
            <pc:sldMk cId="949887885" sldId="266"/>
            <ac:picMk id="11" creationId="{9D90C31A-86E3-472B-B929-496667598EFF}"/>
          </ac:picMkLst>
        </pc:picChg>
        <pc:picChg chg="add">
          <ac:chgData name="Harry Summerfield | TRICS" userId="a3705f37-cb07-456f-a0c4-b98960bfc686" providerId="ADAL" clId="{E45E9AFE-3F59-4317-A8D7-509BABFE8F2F}" dt="2023-04-27T13:58:15.981" v="6412" actId="26606"/>
          <ac:picMkLst>
            <pc:docMk/>
            <pc:sldMk cId="949887885" sldId="266"/>
            <ac:picMk id="17" creationId="{608D9710-1A5F-4D24-B654-F2081DE6014C}"/>
          </ac:picMkLst>
        </pc:picChg>
      </pc:sldChg>
      <pc:sldChg chg="del ord">
        <pc:chgData name="Harry Summerfield | TRICS" userId="a3705f37-cb07-456f-a0c4-b98960bfc686" providerId="ADAL" clId="{E45E9AFE-3F59-4317-A8D7-509BABFE8F2F}" dt="2023-04-25T08:45:31.238" v="2" actId="47"/>
        <pc:sldMkLst>
          <pc:docMk/>
          <pc:sldMk cId="1130299818" sldId="266"/>
        </pc:sldMkLst>
      </pc:sldChg>
      <pc:sldChg chg="addSp modSp new mod modAnim modNotesTx">
        <pc:chgData name="Harry Summerfield | TRICS" userId="a3705f37-cb07-456f-a0c4-b98960bfc686" providerId="ADAL" clId="{E45E9AFE-3F59-4317-A8D7-509BABFE8F2F}" dt="2023-06-14T09:36:22.801" v="11351"/>
        <pc:sldMkLst>
          <pc:docMk/>
          <pc:sldMk cId="14770544" sldId="267"/>
        </pc:sldMkLst>
        <pc:spChg chg="mod">
          <ac:chgData name="Harry Summerfield | TRICS" userId="a3705f37-cb07-456f-a0c4-b98960bfc686" providerId="ADAL" clId="{E45E9AFE-3F59-4317-A8D7-509BABFE8F2F}" dt="2023-04-27T14:44:27.406" v="7057" actId="20577"/>
          <ac:spMkLst>
            <pc:docMk/>
            <pc:sldMk cId="14770544" sldId="267"/>
            <ac:spMk id="2" creationId="{387D6E31-EFE3-6CBC-0143-1B59E4CA0087}"/>
          </ac:spMkLst>
        </pc:spChg>
        <pc:spChg chg="mod">
          <ac:chgData name="Harry Summerfield | TRICS" userId="a3705f37-cb07-456f-a0c4-b98960bfc686" providerId="ADAL" clId="{E45E9AFE-3F59-4317-A8D7-509BABFE8F2F}" dt="2023-04-27T15:10:35.682" v="7435" actId="14100"/>
          <ac:spMkLst>
            <pc:docMk/>
            <pc:sldMk cId="14770544" sldId="267"/>
            <ac:spMk id="3" creationId="{2AD53127-3F14-2810-BB84-54B5F709F3CF}"/>
          </ac:spMkLst>
        </pc:spChg>
        <pc:spChg chg="add mod">
          <ac:chgData name="Harry Summerfield | TRICS" userId="a3705f37-cb07-456f-a0c4-b98960bfc686" providerId="ADAL" clId="{E45E9AFE-3F59-4317-A8D7-509BABFE8F2F}" dt="2023-04-27T15:47:02.676" v="7456" actId="20577"/>
          <ac:spMkLst>
            <pc:docMk/>
            <pc:sldMk cId="14770544" sldId="267"/>
            <ac:spMk id="7" creationId="{044084F8-484E-5647-CF71-E6F6E8FB4769}"/>
          </ac:spMkLst>
        </pc:spChg>
        <pc:graphicFrameChg chg="add mod modGraphic">
          <ac:chgData name="Harry Summerfield | TRICS" userId="a3705f37-cb07-456f-a0c4-b98960bfc686" providerId="ADAL" clId="{E45E9AFE-3F59-4317-A8D7-509BABFE8F2F}" dt="2023-05-26T13:54:35.594" v="11331" actId="20577"/>
          <ac:graphicFrameMkLst>
            <pc:docMk/>
            <pc:sldMk cId="14770544" sldId="267"/>
            <ac:graphicFrameMk id="5" creationId="{5FA6C56A-C941-84F3-CEC5-3CBA17C11696}"/>
          </ac:graphicFrameMkLst>
        </pc:graphicFrameChg>
        <pc:picChg chg="add mod">
          <ac:chgData name="Harry Summerfield | TRICS" userId="a3705f37-cb07-456f-a0c4-b98960bfc686" providerId="ADAL" clId="{E45E9AFE-3F59-4317-A8D7-509BABFE8F2F}" dt="2023-04-27T15:07:18.758" v="7316"/>
          <ac:picMkLst>
            <pc:docMk/>
            <pc:sldMk cId="14770544" sldId="267"/>
            <ac:picMk id="4" creationId="{3E6DA423-AF75-F45C-DFD5-3015D00FF1AB}"/>
          </ac:picMkLst>
        </pc:picChg>
      </pc:sldChg>
      <pc:sldChg chg="del">
        <pc:chgData name="Harry Summerfield | TRICS" userId="a3705f37-cb07-456f-a0c4-b98960bfc686" providerId="ADAL" clId="{E45E9AFE-3F59-4317-A8D7-509BABFE8F2F}" dt="2023-04-25T08:45:31.238" v="2" actId="47"/>
        <pc:sldMkLst>
          <pc:docMk/>
          <pc:sldMk cId="101217969" sldId="267"/>
        </pc:sldMkLst>
      </pc:sldChg>
      <pc:sldChg chg="addSp delSp modSp new mod delAnim modAnim modNotesTx">
        <pc:chgData name="Harry Summerfield | TRICS" userId="a3705f37-cb07-456f-a0c4-b98960bfc686" providerId="ADAL" clId="{E45E9AFE-3F59-4317-A8D7-509BABFE8F2F}" dt="2023-06-14T13:23:34.340" v="11389"/>
        <pc:sldMkLst>
          <pc:docMk/>
          <pc:sldMk cId="3609313749" sldId="268"/>
        </pc:sldMkLst>
        <pc:spChg chg="mod">
          <ac:chgData name="Harry Summerfield | TRICS" userId="a3705f37-cb07-456f-a0c4-b98960bfc686" providerId="ADAL" clId="{E45E9AFE-3F59-4317-A8D7-509BABFE8F2F}" dt="2023-05-02T07:44:00.854" v="7458" actId="14100"/>
          <ac:spMkLst>
            <pc:docMk/>
            <pc:sldMk cId="3609313749" sldId="268"/>
            <ac:spMk id="2" creationId="{341FB8D5-D8B2-3A34-FEBC-E02EF8C8244F}"/>
          </ac:spMkLst>
        </pc:spChg>
        <pc:spChg chg="add del mod">
          <ac:chgData name="Harry Summerfield | TRICS" userId="a3705f37-cb07-456f-a0c4-b98960bfc686" providerId="ADAL" clId="{E45E9AFE-3F59-4317-A8D7-509BABFE8F2F}" dt="2023-05-02T07:52:43.459" v="7656" actId="20577"/>
          <ac:spMkLst>
            <pc:docMk/>
            <pc:sldMk cId="3609313749" sldId="268"/>
            <ac:spMk id="3" creationId="{6613FF83-6255-D8BB-DA70-A434950669D3}"/>
          </ac:spMkLst>
        </pc:spChg>
        <pc:picChg chg="add mod">
          <ac:chgData name="Harry Summerfield | TRICS" userId="a3705f37-cb07-456f-a0c4-b98960bfc686" providerId="ADAL" clId="{E45E9AFE-3F59-4317-A8D7-509BABFE8F2F}" dt="2023-05-02T07:44:04.773" v="7459"/>
          <ac:picMkLst>
            <pc:docMk/>
            <pc:sldMk cId="3609313749" sldId="268"/>
            <ac:picMk id="4" creationId="{2ECCE02F-0820-2A6F-6DB1-10B4EF73A2C4}"/>
          </ac:picMkLst>
        </pc:picChg>
        <pc:picChg chg="add del mod">
          <ac:chgData name="Harry Summerfield | TRICS" userId="a3705f37-cb07-456f-a0c4-b98960bfc686" providerId="ADAL" clId="{E45E9AFE-3F59-4317-A8D7-509BABFE8F2F}" dt="2023-05-02T07:45:55.499" v="7463"/>
          <ac:picMkLst>
            <pc:docMk/>
            <pc:sldMk cId="3609313749" sldId="268"/>
            <ac:picMk id="5" creationId="{DA40C71A-08E6-81F2-3B8B-34068808F885}"/>
          </ac:picMkLst>
        </pc:picChg>
        <pc:picChg chg="add del mod">
          <ac:chgData name="Harry Summerfield | TRICS" userId="a3705f37-cb07-456f-a0c4-b98960bfc686" providerId="ADAL" clId="{E45E9AFE-3F59-4317-A8D7-509BABFE8F2F}" dt="2023-06-14T13:22:13.121" v="11378" actId="478"/>
          <ac:picMkLst>
            <pc:docMk/>
            <pc:sldMk cId="3609313749" sldId="268"/>
            <ac:picMk id="6" creationId="{AC3585D7-8743-5070-AA90-7A5985EB0BB0}"/>
          </ac:picMkLst>
        </pc:picChg>
        <pc:picChg chg="add mod">
          <ac:chgData name="Harry Summerfield | TRICS" userId="a3705f37-cb07-456f-a0c4-b98960bfc686" providerId="ADAL" clId="{E45E9AFE-3F59-4317-A8D7-509BABFE8F2F}" dt="2023-06-14T13:22:20.173" v="11383" actId="1076"/>
          <ac:picMkLst>
            <pc:docMk/>
            <pc:sldMk cId="3609313749" sldId="268"/>
            <ac:picMk id="7" creationId="{23101F65-5815-4C22-6BE2-E6BF0605BD96}"/>
          </ac:picMkLst>
        </pc:picChg>
      </pc:sldChg>
      <pc:sldChg chg="new">
        <pc:chgData name="Harry Summerfield | TRICS" userId="a3705f37-cb07-456f-a0c4-b98960bfc686" providerId="ADAL" clId="{E45E9AFE-3F59-4317-A8D7-509BABFE8F2F}" dt="2023-04-25T08:45:44.096" v="11" actId="680"/>
        <pc:sldMkLst>
          <pc:docMk/>
          <pc:sldMk cId="2040806642" sldId="269"/>
        </pc:sldMkLst>
      </pc:sldChg>
      <pc:sldChg chg="del">
        <pc:chgData name="Harry Summerfield | TRICS" userId="a3705f37-cb07-456f-a0c4-b98960bfc686" providerId="ADAL" clId="{E45E9AFE-3F59-4317-A8D7-509BABFE8F2F}" dt="2023-04-25T08:45:31.238" v="2" actId="47"/>
        <pc:sldMkLst>
          <pc:docMk/>
          <pc:sldMk cId="2490147371" sldId="269"/>
        </pc:sldMkLst>
      </pc:sldChg>
      <pc:sldChg chg="new">
        <pc:chgData name="Harry Summerfield | TRICS" userId="a3705f37-cb07-456f-a0c4-b98960bfc686" providerId="ADAL" clId="{E45E9AFE-3F59-4317-A8D7-509BABFE8F2F}" dt="2023-04-25T08:45:44.270" v="12" actId="680"/>
        <pc:sldMkLst>
          <pc:docMk/>
          <pc:sldMk cId="235137791" sldId="270"/>
        </pc:sldMkLst>
      </pc:sldChg>
      <pc:sldChg chg="del">
        <pc:chgData name="Harry Summerfield | TRICS" userId="a3705f37-cb07-456f-a0c4-b98960bfc686" providerId="ADAL" clId="{E45E9AFE-3F59-4317-A8D7-509BABFE8F2F}" dt="2023-04-25T08:45:31.238" v="2" actId="47"/>
        <pc:sldMkLst>
          <pc:docMk/>
          <pc:sldMk cId="1738829822" sldId="270"/>
        </pc:sldMkLst>
      </pc:sldChg>
      <pc:sldChg chg="new">
        <pc:chgData name="Harry Summerfield | TRICS" userId="a3705f37-cb07-456f-a0c4-b98960bfc686" providerId="ADAL" clId="{E45E9AFE-3F59-4317-A8D7-509BABFE8F2F}" dt="2023-04-25T08:45:44.449" v="13" actId="680"/>
        <pc:sldMkLst>
          <pc:docMk/>
          <pc:sldMk cId="4212431335" sldId="271"/>
        </pc:sldMkLst>
      </pc:sldChg>
      <pc:sldChg chg="del">
        <pc:chgData name="Harry Summerfield | TRICS" userId="a3705f37-cb07-456f-a0c4-b98960bfc686" providerId="ADAL" clId="{E45E9AFE-3F59-4317-A8D7-509BABFE8F2F}" dt="2023-04-25T08:45:31.238" v="2" actId="47"/>
        <pc:sldMkLst>
          <pc:docMk/>
          <pc:sldMk cId="2206515317" sldId="272"/>
        </pc:sldMkLst>
      </pc:sldChg>
      <pc:sldChg chg="new">
        <pc:chgData name="Harry Summerfield | TRICS" userId="a3705f37-cb07-456f-a0c4-b98960bfc686" providerId="ADAL" clId="{E45E9AFE-3F59-4317-A8D7-509BABFE8F2F}" dt="2023-04-25T08:45:44.606" v="14" actId="680"/>
        <pc:sldMkLst>
          <pc:docMk/>
          <pc:sldMk cId="4248870731" sldId="272"/>
        </pc:sldMkLst>
      </pc:sldChg>
      <pc:sldChg chg="del">
        <pc:chgData name="Harry Summerfield | TRICS" userId="a3705f37-cb07-456f-a0c4-b98960bfc686" providerId="ADAL" clId="{E45E9AFE-3F59-4317-A8D7-509BABFE8F2F}" dt="2023-04-25T08:45:31.238" v="2" actId="47"/>
        <pc:sldMkLst>
          <pc:docMk/>
          <pc:sldMk cId="1720156271" sldId="273"/>
        </pc:sldMkLst>
      </pc:sldChg>
      <pc:sldChg chg="new">
        <pc:chgData name="Harry Summerfield | TRICS" userId="a3705f37-cb07-456f-a0c4-b98960bfc686" providerId="ADAL" clId="{E45E9AFE-3F59-4317-A8D7-509BABFE8F2F}" dt="2023-04-25T08:45:44.772" v="15" actId="680"/>
        <pc:sldMkLst>
          <pc:docMk/>
          <pc:sldMk cId="3301027311" sldId="273"/>
        </pc:sldMkLst>
      </pc:sldChg>
      <pc:sldChg chg="new">
        <pc:chgData name="Harry Summerfield | TRICS" userId="a3705f37-cb07-456f-a0c4-b98960bfc686" providerId="ADAL" clId="{E45E9AFE-3F59-4317-A8D7-509BABFE8F2F}" dt="2023-04-25T08:45:44.946" v="16" actId="680"/>
        <pc:sldMkLst>
          <pc:docMk/>
          <pc:sldMk cId="630017151" sldId="274"/>
        </pc:sldMkLst>
      </pc:sldChg>
      <pc:sldChg chg="del">
        <pc:chgData name="Harry Summerfield | TRICS" userId="a3705f37-cb07-456f-a0c4-b98960bfc686" providerId="ADAL" clId="{E45E9AFE-3F59-4317-A8D7-509BABFE8F2F}" dt="2023-04-25T08:45:31.238" v="2" actId="47"/>
        <pc:sldMkLst>
          <pc:docMk/>
          <pc:sldMk cId="3624548935" sldId="274"/>
        </pc:sldMkLst>
      </pc:sldChg>
      <pc:sldChg chg="new">
        <pc:chgData name="Harry Summerfield | TRICS" userId="a3705f37-cb07-456f-a0c4-b98960bfc686" providerId="ADAL" clId="{E45E9AFE-3F59-4317-A8D7-509BABFE8F2F}" dt="2023-04-25T08:45:45.273" v="17" actId="680"/>
        <pc:sldMkLst>
          <pc:docMk/>
          <pc:sldMk cId="1645272621" sldId="275"/>
        </pc:sldMkLst>
      </pc:sldChg>
      <pc:sldChg chg="del">
        <pc:chgData name="Harry Summerfield | TRICS" userId="a3705f37-cb07-456f-a0c4-b98960bfc686" providerId="ADAL" clId="{E45E9AFE-3F59-4317-A8D7-509BABFE8F2F}" dt="2023-04-25T08:45:31.238" v="2" actId="47"/>
        <pc:sldMkLst>
          <pc:docMk/>
          <pc:sldMk cId="3381632565" sldId="275"/>
        </pc:sldMkLst>
      </pc:sldChg>
      <pc:sldChg chg="del">
        <pc:chgData name="Harry Summerfield | TRICS" userId="a3705f37-cb07-456f-a0c4-b98960bfc686" providerId="ADAL" clId="{E45E9AFE-3F59-4317-A8D7-509BABFE8F2F}" dt="2023-04-25T08:45:31.238" v="2" actId="47"/>
        <pc:sldMkLst>
          <pc:docMk/>
          <pc:sldMk cId="3210456245" sldId="276"/>
        </pc:sldMkLst>
      </pc:sldChg>
      <pc:sldChg chg="new">
        <pc:chgData name="Harry Summerfield | TRICS" userId="a3705f37-cb07-456f-a0c4-b98960bfc686" providerId="ADAL" clId="{E45E9AFE-3F59-4317-A8D7-509BABFE8F2F}" dt="2023-04-25T08:45:45.455" v="18" actId="680"/>
        <pc:sldMkLst>
          <pc:docMk/>
          <pc:sldMk cId="4127274353" sldId="276"/>
        </pc:sldMkLst>
      </pc:sldChg>
      <pc:sldChg chg="del">
        <pc:chgData name="Harry Summerfield | TRICS" userId="a3705f37-cb07-456f-a0c4-b98960bfc686" providerId="ADAL" clId="{E45E9AFE-3F59-4317-A8D7-509BABFE8F2F}" dt="2023-04-25T08:45:31.238" v="2" actId="47"/>
        <pc:sldMkLst>
          <pc:docMk/>
          <pc:sldMk cId="1752726021" sldId="277"/>
        </pc:sldMkLst>
      </pc:sldChg>
      <pc:sldChg chg="new">
        <pc:chgData name="Harry Summerfield | TRICS" userId="a3705f37-cb07-456f-a0c4-b98960bfc686" providerId="ADAL" clId="{E45E9AFE-3F59-4317-A8D7-509BABFE8F2F}" dt="2023-04-25T08:45:45.680" v="19" actId="680"/>
        <pc:sldMkLst>
          <pc:docMk/>
          <pc:sldMk cId="4176506528" sldId="277"/>
        </pc:sldMkLst>
      </pc:sldChg>
      <pc:sldChg chg="new">
        <pc:chgData name="Harry Summerfield | TRICS" userId="a3705f37-cb07-456f-a0c4-b98960bfc686" providerId="ADAL" clId="{E45E9AFE-3F59-4317-A8D7-509BABFE8F2F}" dt="2023-04-25T08:45:46.008" v="20" actId="680"/>
        <pc:sldMkLst>
          <pc:docMk/>
          <pc:sldMk cId="1693683858" sldId="278"/>
        </pc:sldMkLst>
      </pc:sldChg>
      <pc:sldChg chg="del">
        <pc:chgData name="Harry Summerfield | TRICS" userId="a3705f37-cb07-456f-a0c4-b98960bfc686" providerId="ADAL" clId="{E45E9AFE-3F59-4317-A8D7-509BABFE8F2F}" dt="2023-04-25T08:45:31.238" v="2" actId="47"/>
        <pc:sldMkLst>
          <pc:docMk/>
          <pc:sldMk cId="3950262327" sldId="278"/>
        </pc:sldMkLst>
      </pc:sldChg>
      <pc:sldChg chg="new">
        <pc:chgData name="Harry Summerfield | TRICS" userId="a3705f37-cb07-456f-a0c4-b98960bfc686" providerId="ADAL" clId="{E45E9AFE-3F59-4317-A8D7-509BABFE8F2F}" dt="2023-04-25T08:45:46.192" v="21" actId="680"/>
        <pc:sldMkLst>
          <pc:docMk/>
          <pc:sldMk cId="644639764" sldId="279"/>
        </pc:sldMkLst>
      </pc:sldChg>
      <pc:sldChg chg="del">
        <pc:chgData name="Harry Summerfield | TRICS" userId="a3705f37-cb07-456f-a0c4-b98960bfc686" providerId="ADAL" clId="{E45E9AFE-3F59-4317-A8D7-509BABFE8F2F}" dt="2023-04-25T08:45:31.238" v="2" actId="47"/>
        <pc:sldMkLst>
          <pc:docMk/>
          <pc:sldMk cId="1861414516" sldId="279"/>
        </pc:sldMkLst>
      </pc:sldChg>
      <pc:sldChg chg="del">
        <pc:chgData name="Harry Summerfield | TRICS" userId="a3705f37-cb07-456f-a0c4-b98960bfc686" providerId="ADAL" clId="{E45E9AFE-3F59-4317-A8D7-509BABFE8F2F}" dt="2023-04-25T08:45:31.238" v="2" actId="47"/>
        <pc:sldMkLst>
          <pc:docMk/>
          <pc:sldMk cId="116531983" sldId="280"/>
        </pc:sldMkLst>
      </pc:sldChg>
      <pc:sldChg chg="addSp modSp new mod modAnim modNotesTx">
        <pc:chgData name="Harry Summerfield | TRICS" userId="a3705f37-cb07-456f-a0c4-b98960bfc686" providerId="ADAL" clId="{E45E9AFE-3F59-4317-A8D7-509BABFE8F2F}" dt="2023-06-15T09:08:27.344" v="12148" actId="20577"/>
        <pc:sldMkLst>
          <pc:docMk/>
          <pc:sldMk cId="3509001416" sldId="280"/>
        </pc:sldMkLst>
        <pc:spChg chg="mod">
          <ac:chgData name="Harry Summerfield | TRICS" userId="a3705f37-cb07-456f-a0c4-b98960bfc686" providerId="ADAL" clId="{E45E9AFE-3F59-4317-A8D7-509BABFE8F2F}" dt="2023-04-25T08:50:12.334" v="120" actId="20577"/>
          <ac:spMkLst>
            <pc:docMk/>
            <pc:sldMk cId="3509001416" sldId="280"/>
            <ac:spMk id="2" creationId="{A4EC0C93-968A-C82E-A799-AAB6A6E6D887}"/>
          </ac:spMkLst>
        </pc:spChg>
        <pc:spChg chg="mod">
          <ac:chgData name="Harry Summerfield | TRICS" userId="a3705f37-cb07-456f-a0c4-b98960bfc686" providerId="ADAL" clId="{E45E9AFE-3F59-4317-A8D7-509BABFE8F2F}" dt="2023-06-15T09:08:27.344" v="12148" actId="20577"/>
          <ac:spMkLst>
            <pc:docMk/>
            <pc:sldMk cId="3509001416" sldId="280"/>
            <ac:spMk id="3" creationId="{9043E01E-E8FB-69D2-A71E-5F809915569A}"/>
          </ac:spMkLst>
        </pc:spChg>
        <pc:picChg chg="add mod">
          <ac:chgData name="Harry Summerfield | TRICS" userId="a3705f37-cb07-456f-a0c4-b98960bfc686" providerId="ADAL" clId="{E45E9AFE-3F59-4317-A8D7-509BABFE8F2F}" dt="2023-04-27T13:30:16.498" v="4885"/>
          <ac:picMkLst>
            <pc:docMk/>
            <pc:sldMk cId="3509001416" sldId="280"/>
            <ac:picMk id="4" creationId="{3CB50B3B-F830-6F2D-E7B1-D6DC3DDD598E}"/>
          </ac:picMkLst>
        </pc:picChg>
      </pc:sldChg>
      <pc:sldChg chg="addSp delSp modSp new mod setBg modAnim setClrOvrMap modNotesTx">
        <pc:chgData name="Harry Summerfield | TRICS" userId="a3705f37-cb07-456f-a0c4-b98960bfc686" providerId="ADAL" clId="{E45E9AFE-3F59-4317-A8D7-509BABFE8F2F}" dt="2023-06-19T09:23:56.860" v="12155" actId="20577"/>
        <pc:sldMkLst>
          <pc:docMk/>
          <pc:sldMk cId="1130744663" sldId="281"/>
        </pc:sldMkLst>
        <pc:spChg chg="mod">
          <ac:chgData name="Harry Summerfield | TRICS" userId="a3705f37-cb07-456f-a0c4-b98960bfc686" providerId="ADAL" clId="{E45E9AFE-3F59-4317-A8D7-509BABFE8F2F}" dt="2023-04-27T10:36:57.965" v="3398" actId="404"/>
          <ac:spMkLst>
            <pc:docMk/>
            <pc:sldMk cId="1130744663" sldId="281"/>
            <ac:spMk id="2" creationId="{1AD6A036-4279-15FF-DDEB-AD83045AC6BB}"/>
          </ac:spMkLst>
        </pc:spChg>
        <pc:spChg chg="del">
          <ac:chgData name="Harry Summerfield | TRICS" userId="a3705f37-cb07-456f-a0c4-b98960bfc686" providerId="ADAL" clId="{E45E9AFE-3F59-4317-A8D7-509BABFE8F2F}" dt="2023-04-27T10:33:51.839" v="3375" actId="22"/>
          <ac:spMkLst>
            <pc:docMk/>
            <pc:sldMk cId="1130744663" sldId="281"/>
            <ac:spMk id="3" creationId="{308233F4-6A21-5E2C-5D8B-DA48267DAAC1}"/>
          </ac:spMkLst>
        </pc:spChg>
        <pc:spChg chg="add mod">
          <ac:chgData name="Harry Summerfield | TRICS" userId="a3705f37-cb07-456f-a0c4-b98960bfc686" providerId="ADAL" clId="{E45E9AFE-3F59-4317-A8D7-509BABFE8F2F}" dt="2023-04-27T11:26:29.111" v="3621" actId="5793"/>
          <ac:spMkLst>
            <pc:docMk/>
            <pc:sldMk cId="1130744663" sldId="281"/>
            <ac:spMk id="9" creationId="{3CDFC3D9-9AD9-0A25-AE47-D7AC35A9C0B5}"/>
          </ac:spMkLst>
        </pc:spChg>
        <pc:spChg chg="add del">
          <ac:chgData name="Harry Summerfield | TRICS" userId="a3705f37-cb07-456f-a0c4-b98960bfc686" providerId="ADAL" clId="{E45E9AFE-3F59-4317-A8D7-509BABFE8F2F}" dt="2023-04-27T10:34:32.009" v="3384" actId="26606"/>
          <ac:spMkLst>
            <pc:docMk/>
            <pc:sldMk cId="1130744663" sldId="281"/>
            <ac:spMk id="16" creationId="{9DD3589A-DB65-424B-ACF1-5C8155F1C3A8}"/>
          </ac:spMkLst>
        </pc:spChg>
        <pc:spChg chg="add del">
          <ac:chgData name="Harry Summerfield | TRICS" userId="a3705f37-cb07-456f-a0c4-b98960bfc686" providerId="ADAL" clId="{E45E9AFE-3F59-4317-A8D7-509BABFE8F2F}" dt="2023-04-27T10:34:32.009" v="3384" actId="26606"/>
          <ac:spMkLst>
            <pc:docMk/>
            <pc:sldMk cId="1130744663" sldId="281"/>
            <ac:spMk id="18" creationId="{9F784D76-D302-4160-A2D4-C2F4AB76D478}"/>
          </ac:spMkLst>
        </pc:spChg>
        <pc:spChg chg="add del">
          <ac:chgData name="Harry Summerfield | TRICS" userId="a3705f37-cb07-456f-a0c4-b98960bfc686" providerId="ADAL" clId="{E45E9AFE-3F59-4317-A8D7-509BABFE8F2F}" dt="2023-04-27T10:34:32.009" v="3384" actId="26606"/>
          <ac:spMkLst>
            <pc:docMk/>
            <pc:sldMk cId="1130744663" sldId="281"/>
            <ac:spMk id="22" creationId="{2B57E7D2-A94B-4A8D-B58F-D3E30C2353DE}"/>
          </ac:spMkLst>
        </pc:spChg>
        <pc:spChg chg="add del">
          <ac:chgData name="Harry Summerfield | TRICS" userId="a3705f37-cb07-456f-a0c4-b98960bfc686" providerId="ADAL" clId="{E45E9AFE-3F59-4317-A8D7-509BABFE8F2F}" dt="2023-04-27T10:34:31.985" v="3383" actId="26606"/>
          <ac:spMkLst>
            <pc:docMk/>
            <pc:sldMk cId="1130744663" sldId="281"/>
            <ac:spMk id="27" creationId="{3FECAD23-900F-4F1B-A441-6A68749F88D4}"/>
          </ac:spMkLst>
        </pc:spChg>
        <pc:spChg chg="add del">
          <ac:chgData name="Harry Summerfield | TRICS" userId="a3705f37-cb07-456f-a0c4-b98960bfc686" providerId="ADAL" clId="{E45E9AFE-3F59-4317-A8D7-509BABFE8F2F}" dt="2023-04-27T10:34:31.985" v="3383" actId="26606"/>
          <ac:spMkLst>
            <pc:docMk/>
            <pc:sldMk cId="1130744663" sldId="281"/>
            <ac:spMk id="31" creationId="{8A233090-6C39-4F59-8A0F-86F011A7EEEB}"/>
          </ac:spMkLst>
        </pc:spChg>
        <pc:spChg chg="add del">
          <ac:chgData name="Harry Summerfield | TRICS" userId="a3705f37-cb07-456f-a0c4-b98960bfc686" providerId="ADAL" clId="{E45E9AFE-3F59-4317-A8D7-509BABFE8F2F}" dt="2023-04-27T10:34:31.985" v="3383" actId="26606"/>
          <ac:spMkLst>
            <pc:docMk/>
            <pc:sldMk cId="1130744663" sldId="281"/>
            <ac:spMk id="33" creationId="{484DCAA0-4BF1-4FB9-97BA-D6BA630419A0}"/>
          </ac:spMkLst>
        </pc:spChg>
        <pc:spChg chg="add">
          <ac:chgData name="Harry Summerfield | TRICS" userId="a3705f37-cb07-456f-a0c4-b98960bfc686" providerId="ADAL" clId="{E45E9AFE-3F59-4317-A8D7-509BABFE8F2F}" dt="2023-04-27T10:34:32.009" v="3384" actId="26606"/>
          <ac:spMkLst>
            <pc:docMk/>
            <pc:sldMk cId="1130744663" sldId="281"/>
            <ac:spMk id="39" creationId="{C493E730-2044-49B5-A022-B8D6F359343E}"/>
          </ac:spMkLst>
        </pc:spChg>
        <pc:grpChg chg="add">
          <ac:chgData name="Harry Summerfield | TRICS" userId="a3705f37-cb07-456f-a0c4-b98960bfc686" providerId="ADAL" clId="{E45E9AFE-3F59-4317-A8D7-509BABFE8F2F}" dt="2023-04-27T10:34:32.009" v="3384" actId="26606"/>
          <ac:grpSpMkLst>
            <pc:docMk/>
            <pc:sldMk cId="1130744663" sldId="281"/>
            <ac:grpSpMk id="37" creationId="{5B988D63-FA8B-436C-902E-E5005BC0492F}"/>
          </ac:grpSpMkLst>
        </pc:grpChg>
        <pc:picChg chg="add mod ord modCrop">
          <ac:chgData name="Harry Summerfield | TRICS" userId="a3705f37-cb07-456f-a0c4-b98960bfc686" providerId="ADAL" clId="{E45E9AFE-3F59-4317-A8D7-509BABFE8F2F}" dt="2023-04-27T10:35:26.111" v="3392" actId="1076"/>
          <ac:picMkLst>
            <pc:docMk/>
            <pc:sldMk cId="1130744663" sldId="281"/>
            <ac:picMk id="5" creationId="{7ACB22BB-76BD-5302-D7A1-0915368ADE6B}"/>
          </ac:picMkLst>
        </pc:picChg>
        <pc:picChg chg="add del">
          <ac:chgData name="Harry Summerfield | TRICS" userId="a3705f37-cb07-456f-a0c4-b98960bfc686" providerId="ADAL" clId="{E45E9AFE-3F59-4317-A8D7-509BABFE8F2F}" dt="2023-04-27T10:34:32.009" v="3384" actId="26606"/>
          <ac:picMkLst>
            <pc:docMk/>
            <pc:sldMk cId="1130744663" sldId="281"/>
            <ac:picMk id="12" creationId="{D8DF5C3E-BDAB-40E6-A40B-8C05D8CD3F52}"/>
          </ac:picMkLst>
        </pc:picChg>
        <pc:picChg chg="add del">
          <ac:chgData name="Harry Summerfield | TRICS" userId="a3705f37-cb07-456f-a0c4-b98960bfc686" providerId="ADAL" clId="{E45E9AFE-3F59-4317-A8D7-509BABFE8F2F}" dt="2023-04-27T10:34:32.009" v="3384" actId="26606"/>
          <ac:picMkLst>
            <pc:docMk/>
            <pc:sldMk cId="1130744663" sldId="281"/>
            <ac:picMk id="14" creationId="{9D90C31A-86E3-472B-B929-496667598EFF}"/>
          </ac:picMkLst>
        </pc:picChg>
        <pc:picChg chg="add del">
          <ac:chgData name="Harry Summerfield | TRICS" userId="a3705f37-cb07-456f-a0c4-b98960bfc686" providerId="ADAL" clId="{E45E9AFE-3F59-4317-A8D7-509BABFE8F2F}" dt="2023-04-27T10:34:32.009" v="3384" actId="26606"/>
          <ac:picMkLst>
            <pc:docMk/>
            <pc:sldMk cId="1130744663" sldId="281"/>
            <ac:picMk id="20" creationId="{608D9710-1A5F-4D24-B654-F2081DE6014C}"/>
          </ac:picMkLst>
        </pc:picChg>
        <pc:picChg chg="add del">
          <ac:chgData name="Harry Summerfield | TRICS" userId="a3705f37-cb07-456f-a0c4-b98960bfc686" providerId="ADAL" clId="{E45E9AFE-3F59-4317-A8D7-509BABFE8F2F}" dt="2023-04-27T10:34:31.985" v="3383" actId="26606"/>
          <ac:picMkLst>
            <pc:docMk/>
            <pc:sldMk cId="1130744663" sldId="281"/>
            <ac:picMk id="29" creationId="{57943801-CAEC-4F98-9332-2A4D9128463E}"/>
          </ac:picMkLst>
        </pc:picChg>
        <pc:picChg chg="add del">
          <ac:chgData name="Harry Summerfield | TRICS" userId="a3705f37-cb07-456f-a0c4-b98960bfc686" providerId="ADAL" clId="{E45E9AFE-3F59-4317-A8D7-509BABFE8F2F}" dt="2023-04-27T10:34:31.985" v="3383" actId="26606"/>
          <ac:picMkLst>
            <pc:docMk/>
            <pc:sldMk cId="1130744663" sldId="281"/>
            <ac:picMk id="35" creationId="{9BC2FEA5-B399-458A-8393-E06CE40DB89C}"/>
          </ac:picMkLst>
        </pc:picChg>
        <pc:picChg chg="add">
          <ac:chgData name="Harry Summerfield | TRICS" userId="a3705f37-cb07-456f-a0c4-b98960bfc686" providerId="ADAL" clId="{E45E9AFE-3F59-4317-A8D7-509BABFE8F2F}" dt="2023-04-27T10:34:32.009" v="3384" actId="26606"/>
          <ac:picMkLst>
            <pc:docMk/>
            <pc:sldMk cId="1130744663" sldId="281"/>
            <ac:picMk id="40" creationId="{78976801-4346-4636-BA62-265C81DFE7C4}"/>
          </ac:picMkLst>
        </pc:picChg>
      </pc:sldChg>
      <pc:sldChg chg="addSp modSp new mod modAnim modNotesTx">
        <pc:chgData name="Harry Summerfield | TRICS" userId="a3705f37-cb07-456f-a0c4-b98960bfc686" providerId="ADAL" clId="{E45E9AFE-3F59-4317-A8D7-509BABFE8F2F}" dt="2023-06-19T12:41:01.976" v="12186"/>
        <pc:sldMkLst>
          <pc:docMk/>
          <pc:sldMk cId="3831687536" sldId="282"/>
        </pc:sldMkLst>
        <pc:spChg chg="mod">
          <ac:chgData name="Harry Summerfield | TRICS" userId="a3705f37-cb07-456f-a0c4-b98960bfc686" providerId="ADAL" clId="{E45E9AFE-3F59-4317-A8D7-509BABFE8F2F}" dt="2023-05-02T10:06:32.680" v="10068" actId="20577"/>
          <ac:spMkLst>
            <pc:docMk/>
            <pc:sldMk cId="3831687536" sldId="282"/>
            <ac:spMk id="2" creationId="{89C39104-BD0A-21D8-2390-3D88DDA29D83}"/>
          </ac:spMkLst>
        </pc:spChg>
        <pc:spChg chg="mod">
          <ac:chgData name="Harry Summerfield | TRICS" userId="a3705f37-cb07-456f-a0c4-b98960bfc686" providerId="ADAL" clId="{E45E9AFE-3F59-4317-A8D7-509BABFE8F2F}" dt="2023-06-19T12:40:04.956" v="12183" actId="27636"/>
          <ac:spMkLst>
            <pc:docMk/>
            <pc:sldMk cId="3831687536" sldId="282"/>
            <ac:spMk id="3" creationId="{72575517-C0D9-C6CA-9B57-B26F8057AB09}"/>
          </ac:spMkLst>
        </pc:spChg>
        <pc:picChg chg="add mod">
          <ac:chgData name="Harry Summerfield | TRICS" userId="a3705f37-cb07-456f-a0c4-b98960bfc686" providerId="ADAL" clId="{E45E9AFE-3F59-4317-A8D7-509BABFE8F2F}" dt="2023-04-27T13:30:20.968" v="4886"/>
          <ac:picMkLst>
            <pc:docMk/>
            <pc:sldMk cId="3831687536" sldId="282"/>
            <ac:picMk id="4" creationId="{C93DD9F3-2CB5-3C8F-B589-1C8D90E5ED34}"/>
          </ac:picMkLst>
        </pc:picChg>
        <pc:picChg chg="add mod">
          <ac:chgData name="Harry Summerfield | TRICS" userId="a3705f37-cb07-456f-a0c4-b98960bfc686" providerId="ADAL" clId="{E45E9AFE-3F59-4317-A8D7-509BABFE8F2F}" dt="2023-05-02T13:54:40.834" v="10299" actId="14100"/>
          <ac:picMkLst>
            <pc:docMk/>
            <pc:sldMk cId="3831687536" sldId="282"/>
            <ac:picMk id="5" creationId="{4787D325-7053-60D4-2CC3-E5118D96B299}"/>
          </ac:picMkLst>
        </pc:picChg>
      </pc:sldChg>
      <pc:sldChg chg="del">
        <pc:chgData name="Harry Summerfield | TRICS" userId="a3705f37-cb07-456f-a0c4-b98960bfc686" providerId="ADAL" clId="{E45E9AFE-3F59-4317-A8D7-509BABFE8F2F}" dt="2023-04-25T08:45:31.238" v="2" actId="47"/>
        <pc:sldMkLst>
          <pc:docMk/>
          <pc:sldMk cId="363615081" sldId="283"/>
        </pc:sldMkLst>
      </pc:sldChg>
      <pc:sldChg chg="addSp modSp new mod modNotesTx">
        <pc:chgData name="Harry Summerfield | TRICS" userId="a3705f37-cb07-456f-a0c4-b98960bfc686" providerId="ADAL" clId="{E45E9AFE-3F59-4317-A8D7-509BABFE8F2F}" dt="2023-05-04T09:55:51.830" v="11300" actId="20577"/>
        <pc:sldMkLst>
          <pc:docMk/>
          <pc:sldMk cId="4086451568" sldId="283"/>
        </pc:sldMkLst>
        <pc:spChg chg="mod">
          <ac:chgData name="Harry Summerfield | TRICS" userId="a3705f37-cb07-456f-a0c4-b98960bfc686" providerId="ADAL" clId="{E45E9AFE-3F59-4317-A8D7-509BABFE8F2F}" dt="2023-04-27T13:29:46.381" v="4880" actId="20577"/>
          <ac:spMkLst>
            <pc:docMk/>
            <pc:sldMk cId="4086451568" sldId="283"/>
            <ac:spMk id="2" creationId="{2D5137D9-826C-8903-1DB7-F507340BE683}"/>
          </ac:spMkLst>
        </pc:spChg>
        <pc:picChg chg="add mod">
          <ac:chgData name="Harry Summerfield | TRICS" userId="a3705f37-cb07-456f-a0c4-b98960bfc686" providerId="ADAL" clId="{E45E9AFE-3F59-4317-A8D7-509BABFE8F2F}" dt="2023-04-27T14:05:56.213" v="7013" actId="1076"/>
          <ac:picMkLst>
            <pc:docMk/>
            <pc:sldMk cId="4086451568" sldId="283"/>
            <ac:picMk id="4" creationId="{9DB8DDE5-B0DF-150A-04B4-6CFD45851472}"/>
          </ac:picMkLst>
        </pc:picChg>
      </pc:sldChg>
      <pc:sldChg chg="addSp delSp modSp new mod setBg modAnim modNotesTx">
        <pc:chgData name="Harry Summerfield | TRICS" userId="a3705f37-cb07-456f-a0c4-b98960bfc686" providerId="ADAL" clId="{E45E9AFE-3F59-4317-A8D7-509BABFE8F2F}" dt="2023-06-14T09:49:20.086" v="11374" actId="20577"/>
        <pc:sldMkLst>
          <pc:docMk/>
          <pc:sldMk cId="3554347960" sldId="284"/>
        </pc:sldMkLst>
        <pc:spChg chg="mod">
          <ac:chgData name="Harry Summerfield | TRICS" userId="a3705f37-cb07-456f-a0c4-b98960bfc686" providerId="ADAL" clId="{E45E9AFE-3F59-4317-A8D7-509BABFE8F2F}" dt="2023-05-02T08:11:08.668" v="7904" actId="20577"/>
          <ac:spMkLst>
            <pc:docMk/>
            <pc:sldMk cId="3554347960" sldId="284"/>
            <ac:spMk id="2" creationId="{7CE75EB6-8CB7-A01C-9723-68FD0B78EFF7}"/>
          </ac:spMkLst>
        </pc:spChg>
        <pc:spChg chg="del">
          <ac:chgData name="Harry Summerfield | TRICS" userId="a3705f37-cb07-456f-a0c4-b98960bfc686" providerId="ADAL" clId="{E45E9AFE-3F59-4317-A8D7-509BABFE8F2F}" dt="2023-05-02T07:59:36.435" v="7659"/>
          <ac:spMkLst>
            <pc:docMk/>
            <pc:sldMk cId="3554347960" sldId="284"/>
            <ac:spMk id="3" creationId="{CF7F16FF-838E-79F1-39A7-A8722CFCE563}"/>
          </ac:spMkLst>
        </pc:spChg>
        <pc:spChg chg="add del mod">
          <ac:chgData name="Harry Summerfield | TRICS" userId="a3705f37-cb07-456f-a0c4-b98960bfc686" providerId="ADAL" clId="{E45E9AFE-3F59-4317-A8D7-509BABFE8F2F}" dt="2023-05-02T08:20:45.085" v="8326" actId="478"/>
          <ac:spMkLst>
            <pc:docMk/>
            <pc:sldMk cId="3554347960" sldId="284"/>
            <ac:spMk id="9" creationId="{4623B34F-12DF-710A-87F0-087BB5A0B448}"/>
          </ac:spMkLst>
        </pc:spChg>
        <pc:graphicFrameChg chg="add del mod modGraphic">
          <ac:chgData name="Harry Summerfield | TRICS" userId="a3705f37-cb07-456f-a0c4-b98960bfc686" providerId="ADAL" clId="{E45E9AFE-3F59-4317-A8D7-509BABFE8F2F}" dt="2023-05-02T08:20:33.349" v="8323" actId="478"/>
          <ac:graphicFrameMkLst>
            <pc:docMk/>
            <pc:sldMk cId="3554347960" sldId="284"/>
            <ac:graphicFrameMk id="4" creationId="{24C531BE-72EA-B250-3E0E-80FE8A86A5BF}"/>
          </ac:graphicFrameMkLst>
        </pc:graphicFrameChg>
        <pc:graphicFrameChg chg="add mod">
          <ac:chgData name="Harry Summerfield | TRICS" userId="a3705f37-cb07-456f-a0c4-b98960bfc686" providerId="ADAL" clId="{E45E9AFE-3F59-4317-A8D7-509BABFE8F2F}" dt="2023-05-02T08:20:41.876" v="8325" actId="14100"/>
          <ac:graphicFrameMkLst>
            <pc:docMk/>
            <pc:sldMk cId="3554347960" sldId="284"/>
            <ac:graphicFrameMk id="7" creationId="{DF782071-4349-8B4C-4A55-98C31E2DAF1B}"/>
          </ac:graphicFrameMkLst>
        </pc:graphicFrameChg>
      </pc:sldChg>
      <pc:sldChg chg="del">
        <pc:chgData name="Harry Summerfield | TRICS" userId="a3705f37-cb07-456f-a0c4-b98960bfc686" providerId="ADAL" clId="{E45E9AFE-3F59-4317-A8D7-509BABFE8F2F}" dt="2023-04-25T08:45:31.238" v="2" actId="47"/>
        <pc:sldMkLst>
          <pc:docMk/>
          <pc:sldMk cId="2486637736" sldId="285"/>
        </pc:sldMkLst>
      </pc:sldChg>
      <pc:sldChg chg="addSp delSp modSp new mod modNotesTx">
        <pc:chgData name="Harry Summerfield | TRICS" userId="a3705f37-cb07-456f-a0c4-b98960bfc686" providerId="ADAL" clId="{E45E9AFE-3F59-4317-A8D7-509BABFE8F2F}" dt="2023-06-14T13:35:22.429" v="12143" actId="20577"/>
        <pc:sldMkLst>
          <pc:docMk/>
          <pc:sldMk cId="711604212" sldId="286"/>
        </pc:sldMkLst>
        <pc:spChg chg="del mod">
          <ac:chgData name="Harry Summerfield | TRICS" userId="a3705f37-cb07-456f-a0c4-b98960bfc686" providerId="ADAL" clId="{E45E9AFE-3F59-4317-A8D7-509BABFE8F2F}" dt="2023-06-14T13:24:14.948" v="11437" actId="478"/>
          <ac:spMkLst>
            <pc:docMk/>
            <pc:sldMk cId="711604212" sldId="286"/>
            <ac:spMk id="2" creationId="{2C1A2A85-08A2-FDE7-6010-122C3AA87F3C}"/>
          </ac:spMkLst>
        </pc:spChg>
        <pc:spChg chg="mod">
          <ac:chgData name="Harry Summerfield | TRICS" userId="a3705f37-cb07-456f-a0c4-b98960bfc686" providerId="ADAL" clId="{E45E9AFE-3F59-4317-A8D7-509BABFE8F2F}" dt="2023-06-14T13:35:22.429" v="12143" actId="20577"/>
          <ac:spMkLst>
            <pc:docMk/>
            <pc:sldMk cId="711604212" sldId="286"/>
            <ac:spMk id="3" creationId="{8F362428-AF56-9209-9F92-AA611EEADD97}"/>
          </ac:spMkLst>
        </pc:spChg>
        <pc:spChg chg="add mod">
          <ac:chgData name="Harry Summerfield | TRICS" userId="a3705f37-cb07-456f-a0c4-b98960bfc686" providerId="ADAL" clId="{E45E9AFE-3F59-4317-A8D7-509BABFE8F2F}" dt="2023-06-14T13:26:10.989" v="11557" actId="20577"/>
          <ac:spMkLst>
            <pc:docMk/>
            <pc:sldMk cId="711604212" sldId="286"/>
            <ac:spMk id="5" creationId="{E1C30A26-C186-6D28-C7BE-9182339BDEC2}"/>
          </ac:spMkLst>
        </pc:spChg>
        <pc:picChg chg="add mod">
          <ac:chgData name="Harry Summerfield | TRICS" userId="a3705f37-cb07-456f-a0c4-b98960bfc686" providerId="ADAL" clId="{E45E9AFE-3F59-4317-A8D7-509BABFE8F2F}" dt="2023-06-14T13:25:58.452" v="11522" actId="1076"/>
          <ac:picMkLst>
            <pc:docMk/>
            <pc:sldMk cId="711604212" sldId="286"/>
            <ac:picMk id="7" creationId="{C6154256-0F31-8C12-4BFA-B97FE12D5904}"/>
          </ac:picMkLst>
        </pc:picChg>
      </pc:sldChg>
      <pc:sldChg chg="del">
        <pc:chgData name="Harry Summerfield | TRICS" userId="a3705f37-cb07-456f-a0c4-b98960bfc686" providerId="ADAL" clId="{E45E9AFE-3F59-4317-A8D7-509BABFE8F2F}" dt="2023-04-25T08:45:31.238" v="2" actId="47"/>
        <pc:sldMkLst>
          <pc:docMk/>
          <pc:sldMk cId="2891783265" sldId="286"/>
        </pc:sldMkLst>
      </pc:sldChg>
      <pc:sldChg chg="del">
        <pc:chgData name="Harry Summerfield | TRICS" userId="a3705f37-cb07-456f-a0c4-b98960bfc686" providerId="ADAL" clId="{E45E9AFE-3F59-4317-A8D7-509BABFE8F2F}" dt="2023-04-25T08:45:31.238" v="2" actId="47"/>
        <pc:sldMkLst>
          <pc:docMk/>
          <pc:sldMk cId="3419940728" sldId="287"/>
        </pc:sldMkLst>
      </pc:sldChg>
      <pc:sldChg chg="del">
        <pc:chgData name="Harry Summerfield | TRICS" userId="a3705f37-cb07-456f-a0c4-b98960bfc686" providerId="ADAL" clId="{E45E9AFE-3F59-4317-A8D7-509BABFE8F2F}" dt="2023-04-25T08:45:31.238" v="2" actId="47"/>
        <pc:sldMkLst>
          <pc:docMk/>
          <pc:sldMk cId="943974604" sldId="288"/>
        </pc:sldMkLst>
      </pc:sldChg>
      <pc:sldChg chg="del">
        <pc:chgData name="Harry Summerfield | TRICS" userId="a3705f37-cb07-456f-a0c4-b98960bfc686" providerId="ADAL" clId="{E45E9AFE-3F59-4317-A8D7-509BABFE8F2F}" dt="2023-04-25T08:45:31.238" v="2" actId="47"/>
        <pc:sldMkLst>
          <pc:docMk/>
          <pc:sldMk cId="2066692868" sldId="289"/>
        </pc:sldMkLst>
      </pc:sldChg>
      <pc:sldChg chg="del">
        <pc:chgData name="Harry Summerfield | TRICS" userId="a3705f37-cb07-456f-a0c4-b98960bfc686" providerId="ADAL" clId="{E45E9AFE-3F59-4317-A8D7-509BABFE8F2F}" dt="2023-04-25T08:45:31.238" v="2" actId="47"/>
        <pc:sldMkLst>
          <pc:docMk/>
          <pc:sldMk cId="1041406702" sldId="290"/>
        </pc:sldMkLst>
      </pc:sldChg>
      <pc:sldChg chg="del">
        <pc:chgData name="Harry Summerfield | TRICS" userId="a3705f37-cb07-456f-a0c4-b98960bfc686" providerId="ADAL" clId="{E45E9AFE-3F59-4317-A8D7-509BABFE8F2F}" dt="2023-04-25T08:45:31.238" v="2" actId="47"/>
        <pc:sldMkLst>
          <pc:docMk/>
          <pc:sldMk cId="1652364945" sldId="291"/>
        </pc:sldMkLst>
      </pc:sldChg>
      <pc:sldChg chg="del">
        <pc:chgData name="Harry Summerfield | TRICS" userId="a3705f37-cb07-456f-a0c4-b98960bfc686" providerId="ADAL" clId="{E45E9AFE-3F59-4317-A8D7-509BABFE8F2F}" dt="2023-04-25T08:45:31.238" v="2" actId="47"/>
        <pc:sldMkLst>
          <pc:docMk/>
          <pc:sldMk cId="3613769530" sldId="292"/>
        </pc:sldMkLst>
      </pc:sldChg>
      <pc:sldChg chg="del">
        <pc:chgData name="Harry Summerfield | TRICS" userId="a3705f37-cb07-456f-a0c4-b98960bfc686" providerId="ADAL" clId="{E45E9AFE-3F59-4317-A8D7-509BABFE8F2F}" dt="2023-04-25T08:45:31.238" v="2" actId="47"/>
        <pc:sldMkLst>
          <pc:docMk/>
          <pc:sldMk cId="277539057" sldId="293"/>
        </pc:sldMkLst>
      </pc:sldChg>
      <pc:sldChg chg="del">
        <pc:chgData name="Harry Summerfield | TRICS" userId="a3705f37-cb07-456f-a0c4-b98960bfc686" providerId="ADAL" clId="{E45E9AFE-3F59-4317-A8D7-509BABFE8F2F}" dt="2023-04-25T08:45:31.238" v="2" actId="47"/>
        <pc:sldMkLst>
          <pc:docMk/>
          <pc:sldMk cId="4118717232" sldId="294"/>
        </pc:sldMkLst>
      </pc:sldChg>
      <pc:sldChg chg="del">
        <pc:chgData name="Harry Summerfield | TRICS" userId="a3705f37-cb07-456f-a0c4-b98960bfc686" providerId="ADAL" clId="{E45E9AFE-3F59-4317-A8D7-509BABFE8F2F}" dt="2023-04-25T08:45:31.238" v="2" actId="47"/>
        <pc:sldMkLst>
          <pc:docMk/>
          <pc:sldMk cId="2289452971" sldId="29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Main</a:t>
            </a:r>
            <a:r>
              <a:rPr lang="en-US" baseline="0" dirty="0"/>
              <a:t> Land Use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Sites</c:v>
                </c:pt>
              </c:strCache>
            </c:strRef>
          </c:tx>
          <c:spPr>
            <a:solidFill>
              <a:schemeClr val="accent1"/>
            </a:solidFill>
            <a:ln w="19050">
              <a:solidFill>
                <a:schemeClr val="lt1"/>
              </a:solidFill>
            </a:ln>
            <a:effectLst/>
          </c:spPr>
          <c:invertIfNegative val="0"/>
          <c:cat>
            <c:strRef>
              <c:f>Sheet1!$A$2:$A$15</c:f>
              <c:strCache>
                <c:ptCount val="14"/>
                <c:pt idx="0">
                  <c:v>Retail</c:v>
                </c:pt>
                <c:pt idx="1">
                  <c:v>Emp</c:v>
                </c:pt>
                <c:pt idx="2">
                  <c:v>Res</c:v>
                </c:pt>
                <c:pt idx="3">
                  <c:v>Ed</c:v>
                </c:pt>
                <c:pt idx="4">
                  <c:v>Health</c:v>
                </c:pt>
                <c:pt idx="5">
                  <c:v>H,F&amp;D</c:v>
                </c:pt>
                <c:pt idx="6">
                  <c:v>Leisure</c:v>
                </c:pt>
                <c:pt idx="7">
                  <c:v>Golf</c:v>
                </c:pt>
                <c:pt idx="8">
                  <c:v>TA</c:v>
                </c:pt>
                <c:pt idx="9">
                  <c:v>CA </c:v>
                </c:pt>
                <c:pt idx="10">
                  <c:v>PFS</c:v>
                </c:pt>
                <c:pt idx="11">
                  <c:v>CSR</c:v>
                </c:pt>
                <c:pt idx="12">
                  <c:v>VS</c:v>
                </c:pt>
                <c:pt idx="13">
                  <c:v>Mixed</c:v>
                </c:pt>
              </c:strCache>
            </c:strRef>
          </c:cat>
          <c:val>
            <c:numRef>
              <c:f>Sheet1!$B$2:$B$15</c:f>
              <c:numCache>
                <c:formatCode>General</c:formatCode>
                <c:ptCount val="14"/>
                <c:pt idx="0">
                  <c:v>34</c:v>
                </c:pt>
                <c:pt idx="1">
                  <c:v>36</c:v>
                </c:pt>
                <c:pt idx="2">
                  <c:v>39</c:v>
                </c:pt>
                <c:pt idx="3">
                  <c:v>30</c:v>
                </c:pt>
                <c:pt idx="4">
                  <c:v>25</c:v>
                </c:pt>
                <c:pt idx="5">
                  <c:v>29</c:v>
                </c:pt>
                <c:pt idx="6">
                  <c:v>27</c:v>
                </c:pt>
                <c:pt idx="7">
                  <c:v>6</c:v>
                </c:pt>
                <c:pt idx="8">
                  <c:v>7</c:v>
                </c:pt>
                <c:pt idx="9">
                  <c:v>6</c:v>
                </c:pt>
                <c:pt idx="10">
                  <c:v>12</c:v>
                </c:pt>
                <c:pt idx="11">
                  <c:v>4</c:v>
                </c:pt>
                <c:pt idx="12">
                  <c:v>7</c:v>
                </c:pt>
                <c:pt idx="13">
                  <c:v>8</c:v>
                </c:pt>
              </c:numCache>
            </c:numRef>
          </c:val>
          <c:extLst>
            <c:ext xmlns:c16="http://schemas.microsoft.com/office/drawing/2014/chart" uri="{C3380CC4-5D6E-409C-BE32-E72D297353CC}">
              <c16:uniqueId val="{00000000-C157-4054-AC3D-CD15C12268D2}"/>
            </c:ext>
          </c:extLst>
        </c:ser>
        <c:dLbls>
          <c:showLegendKey val="0"/>
          <c:showVal val="0"/>
          <c:showCatName val="0"/>
          <c:showSerName val="0"/>
          <c:showPercent val="0"/>
          <c:showBubbleSize val="0"/>
        </c:dLbls>
        <c:gapWidth val="150"/>
        <c:axId val="2029716191"/>
        <c:axId val="2029719551"/>
      </c:barChart>
      <c:valAx>
        <c:axId val="20297195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9716191"/>
        <c:crosses val="autoZero"/>
        <c:crossBetween val="between"/>
      </c:valAx>
      <c:catAx>
        <c:axId val="202971619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9719551"/>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am going to be discussing the 2023 and 2024 TRICS data collection </a:t>
            </a:r>
            <a:r>
              <a:rPr lang="en-US" dirty="0" err="1"/>
              <a:t>programmes</a:t>
            </a:r>
            <a:r>
              <a:rPr lang="en-US" dirty="0"/>
              <a:t>, as well as discussing the process we go through from the planning of the survey </a:t>
            </a:r>
            <a:r>
              <a:rPr lang="en-US" dirty="0" err="1"/>
              <a:t>programme</a:t>
            </a:r>
            <a:r>
              <a:rPr lang="en-US" dirty="0"/>
              <a:t> to putting the sites we have surveyed onto the database. </a:t>
            </a:r>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both the User Survey results and our own technical analysis of the current database, we can start putting together the data collection programme for the subsequent year. </a:t>
            </a:r>
          </a:p>
          <a:p>
            <a:endParaRPr lang="en-GB" dirty="0"/>
          </a:p>
          <a:p>
            <a:r>
              <a:rPr lang="en-GB" dirty="0"/>
              <a:t>The table and graph in this slide show the number of surveys we plan to conduct in 2024, broken down by the main uses. The numbers are both the vehicles-only and multi-modal surveys combined. As you can see, the land uses allocated wit the most surveys for 2024 are residential, employment and retail, with other main categories following behind these to varying degrees. However, when going on-site visits, we will always include a good mix of development types, allowing us greater flexibility when it comes to shortlisting surveys and including them in regional data collection tenders at a later stage.</a:t>
            </a:r>
          </a:p>
        </p:txBody>
      </p:sp>
      <p:sp>
        <p:nvSpPr>
          <p:cNvPr id="4" name="Slide Number Placeholder 3"/>
          <p:cNvSpPr>
            <a:spLocks noGrp="1"/>
          </p:cNvSpPr>
          <p:nvPr>
            <p:ph type="sldNum" sz="quarter" idx="5"/>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264659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User Survey, the 17 TRICS regions are scored by users in terms of popularity out of 10 (10 being the most popular). Based on the ranking of average scores (which you can see on the following slide), we can then split the data collection programme between all of the regions in a proportionate way.</a:t>
            </a:r>
          </a:p>
          <a:p>
            <a:endParaRPr lang="en-GB" dirty="0"/>
          </a:p>
        </p:txBody>
      </p:sp>
      <p:sp>
        <p:nvSpPr>
          <p:cNvPr id="4" name="Slide Number Placeholder 3"/>
          <p:cNvSpPr>
            <a:spLocks noGrp="1"/>
          </p:cNvSpPr>
          <p:nvPr>
            <p:ph type="sldNum" sz="quarter" idx="5"/>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251158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undertaken the full analysis, we can then finalise the data collection proposal for 2024, which is represented in the table shown on this slide. As you can see, the average popularity score out of 10 by region is displayed, with a priority score then being allocated to smaller groupings of regions. As we also know the proposed number of overall Level 1 and Level 2 surveys for the entire programme, we can allocate a number of surveys to each region, and this is what you also see here. You can also see that we are maintaining the original target of 270 surveys that we put forward for the 2023 programme for the 2024 programme.</a:t>
            </a:r>
          </a:p>
        </p:txBody>
      </p:sp>
      <p:sp>
        <p:nvSpPr>
          <p:cNvPr id="4" name="Slide Number Placeholder 3"/>
          <p:cNvSpPr>
            <a:spLocks noGrp="1"/>
          </p:cNvSpPr>
          <p:nvPr>
            <p:ph type="sldNum" sz="quarter" idx="5"/>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396663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thing that we have included in the 2024 data collection programme is a new sub-land use category. TRICS is always analysing new trends (and we also ask our users as part of the User Survey to identify potential new sub-categories that we could add to the database). Recently we have noticed the rise of a new type of residential development called Shared Living. These developments have become more popular in recent years, and include flexible rented accommodation with additional communal amenities, so we have added a new sub-category to the database to allow surveys at such developments from 2024 onwards. You can see the definition of this new sub-category on this slide.</a:t>
            </a:r>
          </a:p>
        </p:txBody>
      </p:sp>
      <p:sp>
        <p:nvSpPr>
          <p:cNvPr id="4" name="Slide Number Placeholder 3"/>
          <p:cNvSpPr>
            <a:spLocks noGrp="1"/>
          </p:cNvSpPr>
          <p:nvPr>
            <p:ph type="sldNum" sz="quarter" idx="5"/>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397874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sign up for our mailing list. I have a screenshot on the screen of the home page of our website and if you can see the green bar that’s on the bottom of the screen, if you click on that and fill in the mailing form, you will be able to hear from us directly about new features of TRICS, TRICS upcoming events and then next year, be a part of helping us build our survey programme.  </a:t>
            </a:r>
          </a:p>
        </p:txBody>
      </p:sp>
      <p:sp>
        <p:nvSpPr>
          <p:cNvPr id="4" name="Slide Number Placeholder 3"/>
          <p:cNvSpPr>
            <a:spLocks noGrp="1"/>
          </p:cNvSpPr>
          <p:nvPr>
            <p:ph type="sldNum" sz="quarter" idx="5"/>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347410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recap on the TRICS regions, you can see them all here, </a:t>
            </a:r>
            <a:r>
              <a:rPr lang="en-US" dirty="0" err="1"/>
              <a:t>colour</a:t>
            </a:r>
            <a:r>
              <a:rPr lang="en-US" dirty="0"/>
              <a:t>-coded for England, Scotland, Wales, Northern Ireland and the Republic of Ireland. As always, all regions are included in each annual data collection </a:t>
            </a:r>
            <a:r>
              <a:rPr lang="en-US" dirty="0" err="1"/>
              <a:t>programme</a:t>
            </a:r>
            <a:r>
              <a:rPr lang="en-US" dirty="0"/>
              <a:t>.</a:t>
            </a:r>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83971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At the start of every survey year (at around May), Ian reviews the feedback from our annual User Survey and assesses the existing TRICS database to put together the upcoming year’s data collection proposal. I’ll talk more about the User Survey later in the presentation, but this proposal includes how many surveys are to take place by region and which TRICS land use categories take priority, as well as providing overall data collection targets. Regional site visits are then allocated to the TRICS team.</a:t>
            </a:r>
          </a:p>
          <a:p>
            <a:endParaRPr lang="en-GB" sz="1100" dirty="0"/>
          </a:p>
          <a:p>
            <a:r>
              <a:rPr lang="en-GB" sz="1100" dirty="0"/>
              <a:t>Once the site visits have been completed, whoever has conducted them will then write up the survey specifications which outlines how the survey should be carried out and highlights the access points and all other features and survey conditions. When these are finished, we can start trying to gain permissions for this region. This involves getting in contact with the site owners or operators to ask their permission for the survey to be carried out. Each region has a deadline and a target to be hit.</a:t>
            </a:r>
          </a:p>
          <a:p>
            <a:endParaRPr lang="en-GB" sz="1100" dirty="0"/>
          </a:p>
          <a:p>
            <a:r>
              <a:rPr lang="en-GB" sz="1100" dirty="0"/>
              <a:t>Once this deadline is reached, the region of permissions closes and the tendering process can then commence. The sites that had permission granted will be considered in a shortlist and are then gathered together and sent to our survey companies along with our tender document for the region to await tender responses followed by the awarding of the region to the successful bidder. </a:t>
            </a:r>
          </a:p>
          <a:p>
            <a:endParaRPr lang="en-GB" sz="1100" dirty="0"/>
          </a:p>
          <a:p>
            <a:r>
              <a:rPr lang="en-GB" sz="1100" dirty="0"/>
              <a:t>When the surveys have been carried out, the data is sent over to us from the survey company, and then we commence with the validation process, consisting of a wide variety of mathematical and reasoning checks. The time this process takes depends on initial data quality and response times, as there is some back and forth between us and the company who surveyed the sites, but once all of our validation queries have been successfully addressed, the data can then be included in the public version of TRICS for its next subsequent quarterly update. </a:t>
            </a:r>
          </a:p>
          <a:p>
            <a:endParaRPr lang="en-GB" sz="1100" dirty="0"/>
          </a:p>
          <a:p>
            <a:r>
              <a:rPr lang="en-GB" sz="1100" dirty="0"/>
              <a:t>We are currently part way through the 2023 survey year, with the 2024 survey year at an earlier stage. All site visits have been completed for 2023 and we are currently going through the validation process for multiple regions. </a:t>
            </a:r>
          </a:p>
          <a:p>
            <a:endParaRPr lang="en-GB" sz="1100" dirty="0"/>
          </a:p>
          <a:p>
            <a:endParaRPr lang="en-GB" sz="1100" dirty="0"/>
          </a:p>
        </p:txBody>
      </p:sp>
      <p:sp>
        <p:nvSpPr>
          <p:cNvPr id="4" name="Slide Number Placeholder 3"/>
          <p:cNvSpPr>
            <a:spLocks noGrp="1"/>
          </p:cNvSpPr>
          <p:nvPr>
            <p:ph type="sldNum" sz="quarter" idx="5"/>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424470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2023 data collection programme currently consists of a total of 276 surveys, split between all 17 regions. Of these, 127 are Level 1 (traffic only) surveys and 149 are Level 2 (multi-modal) surveys.</a:t>
            </a:r>
          </a:p>
          <a:p>
            <a:endParaRPr lang="en-GB" dirty="0"/>
          </a:p>
          <a:p>
            <a:r>
              <a:rPr lang="en-GB" dirty="0"/>
              <a:t>It should also be noted that independently commissioned SAM surveys are in addition to these numbers.</a:t>
            </a:r>
          </a:p>
          <a:p>
            <a:endParaRPr lang="en-GB" dirty="0"/>
          </a:p>
          <a:p>
            <a:r>
              <a:rPr lang="en-GB" dirty="0"/>
              <a:t>Level 1 surveys are traffic only surveys, which will include all vehicles, split between the 7 standard TRICS vehicle classifications, inbound and outbound at a site. This will also include any off-site parking associated with the site (if applicable), and will also include pedal cycles and scooters using any appropriate site access points.</a:t>
            </a:r>
          </a:p>
          <a:p>
            <a:endParaRPr lang="en-GB" dirty="0"/>
          </a:p>
          <a:p>
            <a:r>
              <a:rPr lang="en-GB" dirty="0"/>
              <a:t> Level 2 surveys work in the same way, but are fully multi-modal, so in addition to the counts mentioned there are also vehicle occupants, pedestrians and public transport users recorded, with a Total People count also automatically calculated and shown in the </a:t>
            </a:r>
            <a:r>
              <a:rPr lang="en-GB"/>
              <a:t>data.</a:t>
            </a:r>
          </a:p>
          <a:p>
            <a:endParaRPr lang="en-GB" dirty="0"/>
          </a:p>
          <a:p>
            <a:r>
              <a:rPr lang="en-GB" dirty="0"/>
              <a:t>The table shown is the programme as at 26</a:t>
            </a:r>
            <a:r>
              <a:rPr lang="en-GB" baseline="30000" dirty="0"/>
              <a:t>th</a:t>
            </a:r>
            <a:r>
              <a:rPr lang="en-GB" dirty="0"/>
              <a:t> May 2023, showing the split by region and Level 1 and Level 2 survey days.</a:t>
            </a:r>
          </a:p>
          <a:p>
            <a:endParaRPr lang="en-GB" dirty="0"/>
          </a:p>
        </p:txBody>
      </p:sp>
      <p:sp>
        <p:nvSpPr>
          <p:cNvPr id="4" name="Slide Number Placeholder 3"/>
          <p:cNvSpPr>
            <a:spLocks noGrp="1"/>
          </p:cNvSpPr>
          <p:nvPr>
            <p:ph type="sldNum" sz="quarter" idx="5"/>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122721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regards to the 2023 data collection programme schedule, we are now at the very end of the Spring TRICS survey window, with further surveys scheduled to take place in the Autumn window, which runs from September once the schools go back until the end of November. </a:t>
            </a:r>
          </a:p>
          <a:p>
            <a:endParaRPr lang="en-GB" dirty="0"/>
          </a:p>
          <a:p>
            <a:r>
              <a:rPr lang="en-GB" dirty="0"/>
              <a:t>We are working on data validation testing for the earlier surveys, as well as permissions gathering for the Autumn surveys </a:t>
            </a:r>
          </a:p>
          <a:p>
            <a:endParaRPr lang="en-GB" dirty="0"/>
          </a:p>
          <a:p>
            <a:r>
              <a:rPr lang="en-GB" dirty="0"/>
              <a:t>We expect the whole programme to be completed and fully validated by June 2024. Note that the 2022 data collection programme has now been fully validated.</a:t>
            </a:r>
          </a:p>
        </p:txBody>
      </p:sp>
      <p:sp>
        <p:nvSpPr>
          <p:cNvPr id="4" name="Slide Number Placeholder 3"/>
          <p:cNvSpPr>
            <a:spLocks noGrp="1"/>
          </p:cNvSpPr>
          <p:nvPr>
            <p:ph type="sldNum" sz="quarter" idx="5"/>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91654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are going to move on to our 2024 data collection programme. During this section of the presentation we will be looking at our 2023 User Survey and how we used the feedback from this to put together the 2024 programme.</a:t>
            </a:r>
          </a:p>
        </p:txBody>
      </p:sp>
      <p:sp>
        <p:nvSpPr>
          <p:cNvPr id="4" name="Slide Number Placeholder 3"/>
          <p:cNvSpPr>
            <a:spLocks noGrp="1"/>
          </p:cNvSpPr>
          <p:nvPr>
            <p:ph type="sldNum" sz="quarter" idx="5"/>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259825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look at our 2024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I just wanted to talk about our user survey. We send this out (using Survey Monkey) every year before we start putting together the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for the subsequent year, asking our users what they would like to see added to the database in the next annual round of surveys.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a vital feedback and development link between TRICS and our users, and the more people who spend a little time completing the survey the better it is for the development of our data collection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moving forwards.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opportunity for you all to have your direct say in the future of TRICS, so every bit of feedback we receive is always warmly welcomed by our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advertise the availability of the User Survey via our TRICS MailChimp emails (we don’t send any sort of spam, just important information on TRICS and its associated events like this one), so if you are not already on our mailing list, please let us know and we’ll add you on.</a:t>
            </a:r>
          </a:p>
        </p:txBody>
      </p:sp>
      <p:sp>
        <p:nvSpPr>
          <p:cNvPr id="4" name="Slide Number Placeholder 3"/>
          <p:cNvSpPr>
            <a:spLocks noGrp="1"/>
          </p:cNvSpPr>
          <p:nvPr>
            <p:ph type="sldNum" sz="quarter" idx="10"/>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320149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Survey Monkey summary screen following the completion of our 2023 User Survey. As you can see, we had a total of 61 responses, which was very useful to us in putting together our data collection proposal for 2024. Responses came in from January right through until March, and as you can see the time to complete the survey was around 9 minutes, so it doesn’t take long to have your own direct say on our system’s future database development.</a:t>
            </a:r>
          </a:p>
        </p:txBody>
      </p:sp>
      <p:sp>
        <p:nvSpPr>
          <p:cNvPr id="4" name="Slide Number Placeholder 3"/>
          <p:cNvSpPr>
            <a:spLocks noGrp="1"/>
          </p:cNvSpPr>
          <p:nvPr>
            <p:ph type="sldNum" sz="quarter" idx="5"/>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1631748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the 2023 TRICS User Survey fed into the design of our 2024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As previously mentioned, users are given the opportunity to state their land use sub-category preferences for consideration in the subsequent annual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and although we are including 57 land use sub-categories in the 2024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here are the ten most popular sub-categories as requested by the users in the 2023 User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image on the right of this slide is one that we regularly use to monitor the level of trip rate calculations undertaken by our users across the 7 biggest main land use types. The most popular main category is Residential, which you can see in green, followed by Employment in orange. In the graph’s lower part, you can see Retail, Education, Health, Hotel Food &amp; Drink, and Leisure. This graph is also used as reference in the design of the subsequent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as well as an assessment over time (survey date cut-offs) of surveys by land use-sub-category as well as other assessing factors.</a:t>
            </a:r>
          </a:p>
        </p:txBody>
      </p:sp>
      <p:sp>
        <p:nvSpPr>
          <p:cNvPr id="4" name="Slide Number Placeholder 3"/>
          <p:cNvSpPr>
            <a:spLocks noGrp="1"/>
          </p:cNvSpPr>
          <p:nvPr>
            <p:ph type="sldNum" sz="quarter" idx="10"/>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956394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9/12/2023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732" y="2742465"/>
            <a:ext cx="8144134" cy="1373070"/>
          </a:xfrm>
        </p:spPr>
        <p:txBody>
          <a:bodyPr>
            <a:normAutofit/>
          </a:bodyPr>
          <a:lstStyle/>
          <a:p>
            <a:r>
              <a:rPr lang="en-GB" sz="4000" dirty="0">
                <a:effectLst/>
                <a:ea typeface="Times New Roman" panose="02020603050405020304" pitchFamily="18" charset="0"/>
                <a:cs typeface="Times New Roman" panose="02020603050405020304" pitchFamily="18" charset="0"/>
              </a:rPr>
              <a:t>THE 2023 </a:t>
            </a:r>
            <a:r>
              <a:rPr lang="en-GB" sz="4000" dirty="0">
                <a:ea typeface="Times New Roman" panose="02020603050405020304" pitchFamily="18" charset="0"/>
                <a:cs typeface="Times New Roman" panose="02020603050405020304" pitchFamily="18" charset="0"/>
              </a:rPr>
              <a:t>&amp;</a:t>
            </a:r>
            <a:r>
              <a:rPr lang="en-GB" sz="4000" dirty="0">
                <a:effectLst/>
                <a:ea typeface="Times New Roman" panose="02020603050405020304" pitchFamily="18" charset="0"/>
                <a:cs typeface="Times New Roman" panose="02020603050405020304" pitchFamily="18" charset="0"/>
              </a:rPr>
              <a:t> 2024 TRICS </a:t>
            </a:r>
            <a:r>
              <a:rPr lang="en-GB" sz="4000" dirty="0">
                <a:ea typeface="Times New Roman" panose="02020603050405020304" pitchFamily="18" charset="0"/>
                <a:cs typeface="Times New Roman" panose="02020603050405020304" pitchFamily="18" charset="0"/>
              </a:rPr>
              <a:t>DATA</a:t>
            </a:r>
            <a:r>
              <a:rPr lang="en-GB" sz="4000" dirty="0">
                <a:effectLst/>
                <a:ea typeface="Times New Roman" panose="02020603050405020304" pitchFamily="18" charset="0"/>
                <a:cs typeface="Times New Roman" panose="02020603050405020304" pitchFamily="18" charset="0"/>
              </a:rPr>
              <a:t> COLLECTION PROGRAMMES</a:t>
            </a:r>
          </a:p>
        </p:txBody>
      </p:sp>
      <p:sp>
        <p:nvSpPr>
          <p:cNvPr id="3" name="Subtitle 2"/>
          <p:cNvSpPr>
            <a:spLocks noGrp="1"/>
          </p:cNvSpPr>
          <p:nvPr>
            <p:ph type="subTitle" idx="1"/>
          </p:nvPr>
        </p:nvSpPr>
        <p:spPr/>
        <p:txBody>
          <a:bodyPr/>
          <a:lstStyle/>
          <a:p>
            <a:r>
              <a:rPr lang="en-GB" dirty="0"/>
              <a:t>HARRY SUMMERFIELD, TRICS CONSORTIUM LIMITED</a:t>
            </a:r>
            <a:endParaRPr lang="en-US" dirty="0"/>
          </a:p>
        </p:txBody>
      </p:sp>
      <p:pic>
        <p:nvPicPr>
          <p:cNvPr id="4" name="Picture 3">
            <a:extLst>
              <a:ext uri="{FF2B5EF4-FFF2-40B4-BE49-F238E27FC236}">
                <a16:creationId xmlns:a16="http://schemas.microsoft.com/office/drawing/2014/main" id="{91B1DC3F-621D-4911-BC06-E5F7CC04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5EB6-8CB7-A01C-9723-68FD0B78EFF7}"/>
              </a:ext>
            </a:extLst>
          </p:cNvPr>
          <p:cNvSpPr>
            <a:spLocks noGrp="1"/>
          </p:cNvSpPr>
          <p:nvPr>
            <p:ph type="title"/>
          </p:nvPr>
        </p:nvSpPr>
        <p:spPr/>
        <p:txBody>
          <a:bodyPr/>
          <a:lstStyle/>
          <a:p>
            <a:r>
              <a:rPr lang="en-GB" dirty="0"/>
              <a:t>2024: MAIN LAND USES BREAKDOWN</a:t>
            </a:r>
          </a:p>
        </p:txBody>
      </p:sp>
      <p:graphicFrame>
        <p:nvGraphicFramePr>
          <p:cNvPr id="7" name="Chart 6">
            <a:extLst>
              <a:ext uri="{FF2B5EF4-FFF2-40B4-BE49-F238E27FC236}">
                <a16:creationId xmlns:a16="http://schemas.microsoft.com/office/drawing/2014/main" id="{DF782071-4349-8B4C-4A55-98C31E2DAF1B}"/>
              </a:ext>
            </a:extLst>
          </p:cNvPr>
          <p:cNvGraphicFramePr/>
          <p:nvPr>
            <p:extLst>
              <p:ext uri="{D42A27DB-BD31-4B8C-83A1-F6EECF244321}">
                <p14:modId xmlns:p14="http://schemas.microsoft.com/office/powerpoint/2010/main" val="783649767"/>
              </p:ext>
            </p:extLst>
          </p:nvPr>
        </p:nvGraphicFramePr>
        <p:xfrm>
          <a:off x="2249714" y="1937656"/>
          <a:ext cx="7692571" cy="477330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4D4DC577-EF14-AB38-1A99-63ECF33D70FC}"/>
              </a:ext>
            </a:extLst>
          </p:cNvPr>
          <p:cNvPicPr>
            <a:picLocks noChangeAspect="1"/>
          </p:cNvPicPr>
          <p:nvPr/>
        </p:nvPicPr>
        <p:blipFill>
          <a:blip r:embed="rId4"/>
          <a:stretch>
            <a:fillRect/>
          </a:stretch>
        </p:blipFill>
        <p:spPr>
          <a:xfrm>
            <a:off x="10941653" y="616982"/>
            <a:ext cx="1140051" cy="1353429"/>
          </a:xfrm>
          <a:prstGeom prst="rect">
            <a:avLst/>
          </a:prstGeom>
        </p:spPr>
      </p:pic>
    </p:spTree>
    <p:extLst>
      <p:ext uri="{BB962C8B-B14F-4D97-AF65-F5344CB8AC3E}">
        <p14:creationId xmlns:p14="http://schemas.microsoft.com/office/powerpoint/2010/main" val="35543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1" name="Picture 10">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7DB7C54-E610-C5AB-E3EA-C66607F92D99}"/>
              </a:ext>
            </a:extLst>
          </p:cNvPr>
          <p:cNvSpPr>
            <a:spLocks noGrp="1"/>
          </p:cNvSpPr>
          <p:nvPr>
            <p:ph type="title"/>
          </p:nvPr>
        </p:nvSpPr>
        <p:spPr>
          <a:xfrm>
            <a:off x="680321" y="753228"/>
            <a:ext cx="5584677" cy="1080938"/>
          </a:xfrm>
        </p:spPr>
        <p:txBody>
          <a:bodyPr>
            <a:normAutofit/>
          </a:bodyPr>
          <a:lstStyle/>
          <a:p>
            <a:r>
              <a:rPr lang="en-GB" sz="3300" dirty="0">
                <a:solidFill>
                  <a:srgbClr val="FFFFFF"/>
                </a:solidFill>
              </a:rPr>
              <a:t>2024: REGIONAL COVERAGE</a:t>
            </a:r>
          </a:p>
        </p:txBody>
      </p:sp>
      <p:pic>
        <p:nvPicPr>
          <p:cNvPr id="17" name="Picture 16">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2A4D5F64-02E7-84AF-D94E-2D1EA460BAB5}"/>
              </a:ext>
            </a:extLst>
          </p:cNvPr>
          <p:cNvSpPr>
            <a:spLocks noGrp="1"/>
          </p:cNvSpPr>
          <p:nvPr>
            <p:ph idx="1"/>
          </p:nvPr>
        </p:nvSpPr>
        <p:spPr>
          <a:xfrm>
            <a:off x="185057" y="2121426"/>
            <a:ext cx="5802086" cy="4573287"/>
          </a:xfrm>
        </p:spPr>
        <p:txBody>
          <a:bodyPr>
            <a:normAutofit fontScale="92500" lnSpcReduction="10000"/>
          </a:bodyPr>
          <a:lstStyle/>
          <a:p>
            <a:pPr marL="0" indent="0" algn="ctr">
              <a:buNone/>
            </a:pPr>
            <a:r>
              <a:rPr lang="en-GB" dirty="0">
                <a:solidFill>
                  <a:srgbClr val="FFFFFF"/>
                </a:solidFill>
              </a:rPr>
              <a:t>Top 10 preferred regions by users</a:t>
            </a:r>
          </a:p>
          <a:p>
            <a:pPr marL="0" indent="0" algn="ctr">
              <a:buNone/>
            </a:pPr>
            <a:r>
              <a:rPr lang="en-GB" dirty="0">
                <a:solidFill>
                  <a:srgbClr val="FFFFFF"/>
                </a:solidFill>
              </a:rPr>
              <a:t>(2023 TRICS User Survey)</a:t>
            </a:r>
          </a:p>
          <a:p>
            <a:endParaRPr lang="en-GB" dirty="0">
              <a:solidFill>
                <a:srgbClr val="FFFFFF"/>
              </a:solidFill>
            </a:endParaRPr>
          </a:p>
          <a:p>
            <a:pPr marL="914400" lvl="1" indent="-457200">
              <a:buAutoNum type="arabicPeriod"/>
            </a:pPr>
            <a:r>
              <a:rPr lang="en-GB" sz="2400" dirty="0">
                <a:solidFill>
                  <a:srgbClr val="FFFFFF"/>
                </a:solidFill>
              </a:rPr>
              <a:t>South West</a:t>
            </a:r>
          </a:p>
          <a:p>
            <a:pPr marL="914400" lvl="1" indent="-457200">
              <a:buAutoNum type="arabicPeriod"/>
            </a:pPr>
            <a:r>
              <a:rPr lang="en-GB" sz="2400" dirty="0">
                <a:solidFill>
                  <a:srgbClr val="FFFFFF"/>
                </a:solidFill>
              </a:rPr>
              <a:t>East Midlands</a:t>
            </a:r>
          </a:p>
          <a:p>
            <a:pPr marL="914400" lvl="1" indent="-457200">
              <a:buAutoNum type="arabicPeriod"/>
            </a:pPr>
            <a:r>
              <a:rPr lang="en-GB" sz="2400" dirty="0">
                <a:solidFill>
                  <a:srgbClr val="FFFFFF"/>
                </a:solidFill>
              </a:rPr>
              <a:t>East Anglia</a:t>
            </a:r>
          </a:p>
          <a:p>
            <a:pPr marL="914400" lvl="1" indent="-457200">
              <a:buAutoNum type="arabicPeriod"/>
            </a:pPr>
            <a:r>
              <a:rPr lang="en-GB" sz="2400" dirty="0">
                <a:solidFill>
                  <a:srgbClr val="FFFFFF"/>
                </a:solidFill>
              </a:rPr>
              <a:t>South East</a:t>
            </a:r>
          </a:p>
          <a:p>
            <a:pPr marL="914400" lvl="1" indent="-457200">
              <a:buAutoNum type="arabicPeriod"/>
            </a:pPr>
            <a:r>
              <a:rPr lang="en-GB" sz="2400" dirty="0">
                <a:solidFill>
                  <a:srgbClr val="FFFFFF"/>
                </a:solidFill>
              </a:rPr>
              <a:t>West Midlands</a:t>
            </a:r>
          </a:p>
          <a:p>
            <a:pPr marL="914400" lvl="1" indent="-457200">
              <a:buAutoNum type="arabicPeriod"/>
            </a:pPr>
            <a:r>
              <a:rPr lang="en-GB" sz="2400" dirty="0">
                <a:solidFill>
                  <a:srgbClr val="FFFFFF"/>
                </a:solidFill>
              </a:rPr>
              <a:t>North</a:t>
            </a:r>
          </a:p>
          <a:p>
            <a:pPr marL="914400" lvl="1" indent="-457200">
              <a:buAutoNum type="arabicPeriod"/>
            </a:pPr>
            <a:r>
              <a:rPr lang="en-GB" sz="2400" dirty="0">
                <a:solidFill>
                  <a:srgbClr val="FFFFFF"/>
                </a:solidFill>
              </a:rPr>
              <a:t>Yorkshire and North Lincolnshire</a:t>
            </a:r>
          </a:p>
          <a:p>
            <a:pPr marL="914400" lvl="1" indent="-457200">
              <a:buAutoNum type="arabicPeriod"/>
            </a:pPr>
            <a:r>
              <a:rPr lang="en-GB" sz="2400" dirty="0">
                <a:solidFill>
                  <a:srgbClr val="FFFFFF"/>
                </a:solidFill>
              </a:rPr>
              <a:t>North West</a:t>
            </a:r>
          </a:p>
          <a:p>
            <a:pPr marL="914400" lvl="1" indent="-457200">
              <a:buAutoNum type="arabicPeriod"/>
            </a:pPr>
            <a:r>
              <a:rPr lang="en-GB" sz="2400" dirty="0">
                <a:solidFill>
                  <a:srgbClr val="FFFFFF"/>
                </a:solidFill>
              </a:rPr>
              <a:t>Greater London</a:t>
            </a:r>
          </a:p>
          <a:p>
            <a:pPr marL="914400" lvl="1" indent="-457200">
              <a:buAutoNum type="arabicPeriod"/>
            </a:pPr>
            <a:r>
              <a:rPr lang="en-GB" sz="2400" dirty="0">
                <a:solidFill>
                  <a:srgbClr val="FFFFFF"/>
                </a:solidFill>
              </a:rPr>
              <a:t>Wales</a:t>
            </a:r>
          </a:p>
        </p:txBody>
      </p:sp>
      <p:sp useBgFill="1">
        <p:nvSpPr>
          <p:cNvPr id="19" name="Rectangle 18">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1B37EF-AED4-A583-F306-F204FA0A85A5}"/>
              </a:ext>
            </a:extLst>
          </p:cNvPr>
          <p:cNvPicPr>
            <a:picLocks noChangeAspect="1"/>
          </p:cNvPicPr>
          <p:nvPr/>
        </p:nvPicPr>
        <p:blipFill>
          <a:blip r:embed="rId5"/>
          <a:stretch>
            <a:fillRect/>
          </a:stretch>
        </p:blipFill>
        <p:spPr>
          <a:xfrm>
            <a:off x="7043933" y="1260619"/>
            <a:ext cx="4178419" cy="4329967"/>
          </a:xfrm>
          <a:prstGeom prst="rect">
            <a:avLst/>
          </a:prstGeom>
          <a:ln>
            <a:noFill/>
          </a:ln>
          <a:effectLst/>
        </p:spPr>
      </p:pic>
    </p:spTree>
    <p:extLst>
      <p:ext uri="{BB962C8B-B14F-4D97-AF65-F5344CB8AC3E}">
        <p14:creationId xmlns:p14="http://schemas.microsoft.com/office/powerpoint/2010/main" val="949887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10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1000"/>
                                        <p:tgtEl>
                                          <p:spTgt spid="3">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6E31-EFE3-6CBC-0143-1B59E4CA0087}"/>
              </a:ext>
            </a:extLst>
          </p:cNvPr>
          <p:cNvSpPr>
            <a:spLocks noGrp="1"/>
          </p:cNvSpPr>
          <p:nvPr>
            <p:ph type="title"/>
          </p:nvPr>
        </p:nvSpPr>
        <p:spPr/>
        <p:txBody>
          <a:bodyPr/>
          <a:lstStyle/>
          <a:p>
            <a:r>
              <a:rPr lang="en-GB" dirty="0"/>
              <a:t>2024: FINAL DATA COLLECTION PROGRAMME </a:t>
            </a:r>
          </a:p>
        </p:txBody>
      </p:sp>
      <p:sp>
        <p:nvSpPr>
          <p:cNvPr id="3" name="Content Placeholder 2">
            <a:extLst>
              <a:ext uri="{FF2B5EF4-FFF2-40B4-BE49-F238E27FC236}">
                <a16:creationId xmlns:a16="http://schemas.microsoft.com/office/drawing/2014/main" id="{2AD53127-3F14-2810-BB84-54B5F709F3CF}"/>
              </a:ext>
            </a:extLst>
          </p:cNvPr>
          <p:cNvSpPr>
            <a:spLocks noGrp="1"/>
          </p:cNvSpPr>
          <p:nvPr>
            <p:ph idx="1"/>
          </p:nvPr>
        </p:nvSpPr>
        <p:spPr>
          <a:xfrm>
            <a:off x="680322" y="2336873"/>
            <a:ext cx="4555708" cy="1505784"/>
          </a:xfrm>
        </p:spPr>
        <p:txBody>
          <a:bodyPr/>
          <a:lstStyle/>
          <a:p>
            <a:r>
              <a:rPr lang="en-GB" dirty="0"/>
              <a:t>Total number of surveys: 270</a:t>
            </a:r>
          </a:p>
          <a:p>
            <a:pPr lvl="1"/>
            <a:r>
              <a:rPr lang="en-GB" dirty="0"/>
              <a:t>Level 1 – 120</a:t>
            </a:r>
          </a:p>
          <a:p>
            <a:pPr lvl="1"/>
            <a:r>
              <a:rPr lang="en-GB" dirty="0"/>
              <a:t>Level 2 – 150</a:t>
            </a:r>
          </a:p>
          <a:p>
            <a:endParaRPr lang="en-GB" dirty="0"/>
          </a:p>
        </p:txBody>
      </p:sp>
      <p:pic>
        <p:nvPicPr>
          <p:cNvPr id="4" name="Picture 3">
            <a:extLst>
              <a:ext uri="{FF2B5EF4-FFF2-40B4-BE49-F238E27FC236}">
                <a16:creationId xmlns:a16="http://schemas.microsoft.com/office/drawing/2014/main" id="{3E6DA423-AF75-F45C-DFD5-3015D00FF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331" y="616485"/>
            <a:ext cx="1138695" cy="1354424"/>
          </a:xfrm>
          <a:prstGeom prst="rect">
            <a:avLst/>
          </a:prstGeom>
        </p:spPr>
      </p:pic>
      <p:graphicFrame>
        <p:nvGraphicFramePr>
          <p:cNvPr id="5" name="Table 4">
            <a:extLst>
              <a:ext uri="{FF2B5EF4-FFF2-40B4-BE49-F238E27FC236}">
                <a16:creationId xmlns:a16="http://schemas.microsoft.com/office/drawing/2014/main" id="{5FA6C56A-C941-84F3-CEC5-3CBA17C11696}"/>
              </a:ext>
            </a:extLst>
          </p:cNvPr>
          <p:cNvGraphicFramePr>
            <a:graphicFrameLocks noGrp="1"/>
          </p:cNvGraphicFramePr>
          <p:nvPr>
            <p:extLst>
              <p:ext uri="{D42A27DB-BD31-4B8C-83A1-F6EECF244321}">
                <p14:modId xmlns:p14="http://schemas.microsoft.com/office/powerpoint/2010/main" val="817929804"/>
              </p:ext>
            </p:extLst>
          </p:nvPr>
        </p:nvGraphicFramePr>
        <p:xfrm>
          <a:off x="5551714" y="2336873"/>
          <a:ext cx="6221776" cy="4328743"/>
        </p:xfrm>
        <a:graphic>
          <a:graphicData uri="http://schemas.openxmlformats.org/drawingml/2006/table">
            <a:tbl>
              <a:tblPr firstRow="1" firstCol="1" bandRow="1">
                <a:tableStyleId>{5C22544A-7EE6-4342-B048-85BDC9FD1C3A}</a:tableStyleId>
              </a:tblPr>
              <a:tblGrid>
                <a:gridCol w="2953966">
                  <a:extLst>
                    <a:ext uri="{9D8B030D-6E8A-4147-A177-3AD203B41FA5}">
                      <a16:colId xmlns:a16="http://schemas.microsoft.com/office/drawing/2014/main" val="3016159968"/>
                    </a:ext>
                  </a:extLst>
                </a:gridCol>
                <a:gridCol w="595134">
                  <a:extLst>
                    <a:ext uri="{9D8B030D-6E8A-4147-A177-3AD203B41FA5}">
                      <a16:colId xmlns:a16="http://schemas.microsoft.com/office/drawing/2014/main" val="1431876219"/>
                    </a:ext>
                  </a:extLst>
                </a:gridCol>
                <a:gridCol w="824673">
                  <a:extLst>
                    <a:ext uri="{9D8B030D-6E8A-4147-A177-3AD203B41FA5}">
                      <a16:colId xmlns:a16="http://schemas.microsoft.com/office/drawing/2014/main" val="955203685"/>
                    </a:ext>
                  </a:extLst>
                </a:gridCol>
                <a:gridCol w="616001">
                  <a:extLst>
                    <a:ext uri="{9D8B030D-6E8A-4147-A177-3AD203B41FA5}">
                      <a16:colId xmlns:a16="http://schemas.microsoft.com/office/drawing/2014/main" val="1061113949"/>
                    </a:ext>
                  </a:extLst>
                </a:gridCol>
                <a:gridCol w="616001">
                  <a:extLst>
                    <a:ext uri="{9D8B030D-6E8A-4147-A177-3AD203B41FA5}">
                      <a16:colId xmlns:a16="http://schemas.microsoft.com/office/drawing/2014/main" val="3220595031"/>
                    </a:ext>
                  </a:extLst>
                </a:gridCol>
                <a:gridCol w="616001">
                  <a:extLst>
                    <a:ext uri="{9D8B030D-6E8A-4147-A177-3AD203B41FA5}">
                      <a16:colId xmlns:a16="http://schemas.microsoft.com/office/drawing/2014/main" val="1116400620"/>
                    </a:ext>
                  </a:extLst>
                </a:gridCol>
              </a:tblGrid>
              <a:tr h="555259">
                <a:tc>
                  <a:txBody>
                    <a:bodyPr/>
                    <a:lstStyle/>
                    <a:p>
                      <a:pPr>
                        <a:lnSpc>
                          <a:spcPct val="107000"/>
                        </a:lnSpc>
                        <a:spcAft>
                          <a:spcPts val="800"/>
                        </a:spcAft>
                      </a:pPr>
                      <a:r>
                        <a:rPr lang="en-GB" sz="1100" dirty="0">
                          <a:effectLst/>
                        </a:rPr>
                        <a:t>Region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Score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Priority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L1</a:t>
                      </a:r>
                    </a:p>
                    <a:p>
                      <a:pPr>
                        <a:lnSpc>
                          <a:spcPct val="107000"/>
                        </a:lnSpc>
                        <a:spcAft>
                          <a:spcPts val="800"/>
                        </a:spcAft>
                      </a:pPr>
                      <a:r>
                        <a:rPr lang="en-GB" sz="1100">
                          <a:effectLst/>
                        </a:rPr>
                        <a:t>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L2</a:t>
                      </a:r>
                    </a:p>
                    <a:p>
                      <a:pPr>
                        <a:lnSpc>
                          <a:spcPct val="107000"/>
                        </a:lnSpc>
                        <a:spcAft>
                          <a:spcPts val="800"/>
                        </a:spcAft>
                      </a:pPr>
                      <a:r>
                        <a:rPr lang="en-GB" sz="1100">
                          <a:effectLst/>
                        </a:rPr>
                        <a:t>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2024 Days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4739705"/>
                  </a:ext>
                </a:extLst>
              </a:tr>
              <a:tr h="209638">
                <a:tc>
                  <a:txBody>
                    <a:bodyPr/>
                    <a:lstStyle/>
                    <a:p>
                      <a:pPr>
                        <a:lnSpc>
                          <a:spcPct val="107000"/>
                        </a:lnSpc>
                        <a:spcAft>
                          <a:spcPts val="800"/>
                        </a:spcAft>
                      </a:pPr>
                      <a:r>
                        <a:rPr lang="en-GB" sz="1100">
                          <a:effectLst/>
                        </a:rPr>
                        <a:t>South West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2523853"/>
                  </a:ext>
                </a:extLst>
              </a:tr>
              <a:tr h="209638">
                <a:tc>
                  <a:txBody>
                    <a:bodyPr/>
                    <a:lstStyle/>
                    <a:p>
                      <a:pPr>
                        <a:lnSpc>
                          <a:spcPct val="107000"/>
                        </a:lnSpc>
                        <a:spcAft>
                          <a:spcPts val="800"/>
                        </a:spcAft>
                      </a:pPr>
                      <a:r>
                        <a:rPr lang="en-GB" sz="1100">
                          <a:effectLst/>
                        </a:rPr>
                        <a:t>East Midlands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7.53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4237378"/>
                  </a:ext>
                </a:extLst>
              </a:tr>
              <a:tr h="209638">
                <a:tc>
                  <a:txBody>
                    <a:bodyPr/>
                    <a:lstStyle/>
                    <a:p>
                      <a:pPr>
                        <a:lnSpc>
                          <a:spcPct val="107000"/>
                        </a:lnSpc>
                        <a:spcAft>
                          <a:spcPts val="800"/>
                        </a:spcAft>
                      </a:pPr>
                      <a:r>
                        <a:rPr lang="en-GB" sz="1100">
                          <a:effectLst/>
                        </a:rPr>
                        <a:t>East Anglia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7.48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6498803"/>
                  </a:ext>
                </a:extLst>
              </a:tr>
              <a:tr h="209638">
                <a:tc>
                  <a:txBody>
                    <a:bodyPr/>
                    <a:lstStyle/>
                    <a:p>
                      <a:pPr>
                        <a:lnSpc>
                          <a:spcPct val="107000"/>
                        </a:lnSpc>
                        <a:spcAft>
                          <a:spcPts val="800"/>
                        </a:spcAft>
                      </a:pPr>
                      <a:r>
                        <a:rPr lang="en-GB" sz="1100">
                          <a:effectLst/>
                        </a:rPr>
                        <a:t>South East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7.39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845167"/>
                  </a:ext>
                </a:extLst>
              </a:tr>
              <a:tr h="209638">
                <a:tc>
                  <a:txBody>
                    <a:bodyPr/>
                    <a:lstStyle/>
                    <a:p>
                      <a:pPr>
                        <a:lnSpc>
                          <a:spcPct val="107000"/>
                        </a:lnSpc>
                        <a:spcAft>
                          <a:spcPts val="800"/>
                        </a:spcAft>
                      </a:pPr>
                      <a:r>
                        <a:rPr lang="en-GB" sz="1100">
                          <a:effectLst/>
                        </a:rPr>
                        <a:t>West Midlands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7.35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142380"/>
                  </a:ext>
                </a:extLst>
              </a:tr>
              <a:tr h="209638">
                <a:tc>
                  <a:txBody>
                    <a:bodyPr/>
                    <a:lstStyle/>
                    <a:p>
                      <a:pPr>
                        <a:lnSpc>
                          <a:spcPct val="107000"/>
                        </a:lnSpc>
                        <a:spcAft>
                          <a:spcPts val="800"/>
                        </a:spcAft>
                      </a:pPr>
                      <a:r>
                        <a:rPr lang="en-GB" sz="1100">
                          <a:effectLst/>
                        </a:rPr>
                        <a:t>North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6595974"/>
                  </a:ext>
                </a:extLst>
              </a:tr>
              <a:tr h="209638">
                <a:tc>
                  <a:txBody>
                    <a:bodyPr/>
                    <a:lstStyle/>
                    <a:p>
                      <a:pPr>
                        <a:lnSpc>
                          <a:spcPct val="107000"/>
                        </a:lnSpc>
                        <a:spcAft>
                          <a:spcPts val="800"/>
                        </a:spcAft>
                      </a:pPr>
                      <a:r>
                        <a:rPr lang="en-GB" sz="1100">
                          <a:effectLst/>
                        </a:rPr>
                        <a:t>Yorkshire &amp; North Lincolnshire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5188168"/>
                  </a:ext>
                </a:extLst>
              </a:tr>
              <a:tr h="209638">
                <a:tc>
                  <a:txBody>
                    <a:bodyPr/>
                    <a:lstStyle/>
                    <a:p>
                      <a:pPr>
                        <a:lnSpc>
                          <a:spcPct val="107000"/>
                        </a:lnSpc>
                        <a:spcAft>
                          <a:spcPts val="800"/>
                        </a:spcAft>
                      </a:pPr>
                      <a:r>
                        <a:rPr lang="en-GB" sz="1100">
                          <a:effectLst/>
                        </a:rPr>
                        <a:t>North West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0949912"/>
                  </a:ext>
                </a:extLst>
              </a:tr>
              <a:tr h="209638">
                <a:tc>
                  <a:txBody>
                    <a:bodyPr/>
                    <a:lstStyle/>
                    <a:p>
                      <a:pPr>
                        <a:lnSpc>
                          <a:spcPct val="107000"/>
                        </a:lnSpc>
                        <a:spcAft>
                          <a:spcPts val="800"/>
                        </a:spcAft>
                      </a:pPr>
                      <a:r>
                        <a:rPr lang="en-GB" sz="1100">
                          <a:effectLst/>
                        </a:rPr>
                        <a:t>Greater London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5.61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3836570"/>
                  </a:ext>
                </a:extLst>
              </a:tr>
              <a:tr h="209638">
                <a:tc>
                  <a:txBody>
                    <a:bodyPr/>
                    <a:lstStyle/>
                    <a:p>
                      <a:pPr>
                        <a:lnSpc>
                          <a:spcPct val="107000"/>
                        </a:lnSpc>
                        <a:spcAft>
                          <a:spcPts val="800"/>
                        </a:spcAft>
                      </a:pPr>
                      <a:r>
                        <a:rPr lang="en-GB" sz="1100">
                          <a:effectLst/>
                        </a:rPr>
                        <a:t>Wales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4.83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403876"/>
                  </a:ext>
                </a:extLst>
              </a:tr>
              <a:tr h="209638">
                <a:tc>
                  <a:txBody>
                    <a:bodyPr/>
                    <a:lstStyle/>
                    <a:p>
                      <a:pPr>
                        <a:lnSpc>
                          <a:spcPct val="107000"/>
                        </a:lnSpc>
                        <a:spcAft>
                          <a:spcPts val="800"/>
                        </a:spcAft>
                      </a:pPr>
                      <a:r>
                        <a:rPr lang="en-GB" sz="1100">
                          <a:effectLst/>
                        </a:rPr>
                        <a:t>Scotland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897500"/>
                  </a:ext>
                </a:extLst>
              </a:tr>
              <a:tr h="209638">
                <a:tc>
                  <a:txBody>
                    <a:bodyPr/>
                    <a:lstStyle/>
                    <a:p>
                      <a:pPr>
                        <a:lnSpc>
                          <a:spcPct val="107000"/>
                        </a:lnSpc>
                        <a:spcAft>
                          <a:spcPts val="800"/>
                        </a:spcAft>
                      </a:pPr>
                      <a:r>
                        <a:rPr lang="en-GB" sz="1100">
                          <a:effectLst/>
                        </a:rPr>
                        <a:t>Ulster (Northern Ireland)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579102"/>
                  </a:ext>
                </a:extLst>
              </a:tr>
              <a:tr h="209638">
                <a:tc>
                  <a:txBody>
                    <a:bodyPr/>
                    <a:lstStyle/>
                    <a:p>
                      <a:pPr>
                        <a:lnSpc>
                          <a:spcPct val="107000"/>
                        </a:lnSpc>
                        <a:spcAft>
                          <a:spcPts val="800"/>
                        </a:spcAft>
                      </a:pPr>
                      <a:r>
                        <a:rPr lang="en-GB" sz="1100">
                          <a:effectLst/>
                        </a:rPr>
                        <a:t>Ulster (Republic of Ireland)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3493540"/>
                  </a:ext>
                </a:extLst>
              </a:tr>
              <a:tr h="209638">
                <a:tc>
                  <a:txBody>
                    <a:bodyPr/>
                    <a:lstStyle/>
                    <a:p>
                      <a:pPr>
                        <a:lnSpc>
                          <a:spcPct val="107000"/>
                        </a:lnSpc>
                        <a:spcAft>
                          <a:spcPts val="800"/>
                        </a:spcAft>
                      </a:pPr>
                      <a:r>
                        <a:rPr lang="en-GB" sz="1100">
                          <a:effectLst/>
                        </a:rPr>
                        <a:t>Greater Dublin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2.81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3743107"/>
                  </a:ext>
                </a:extLst>
              </a:tr>
              <a:tr h="209638">
                <a:tc>
                  <a:txBody>
                    <a:bodyPr/>
                    <a:lstStyle/>
                    <a:p>
                      <a:pPr>
                        <a:lnSpc>
                          <a:spcPct val="107000"/>
                        </a:lnSpc>
                        <a:spcAft>
                          <a:spcPts val="800"/>
                        </a:spcAft>
                      </a:pPr>
                      <a:r>
                        <a:rPr lang="en-GB" sz="1100">
                          <a:effectLst/>
                        </a:rPr>
                        <a:t>Connaught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636652"/>
                  </a:ext>
                </a:extLst>
              </a:tr>
              <a:tr h="209638">
                <a:tc>
                  <a:txBody>
                    <a:bodyPr/>
                    <a:lstStyle/>
                    <a:p>
                      <a:pPr>
                        <a:lnSpc>
                          <a:spcPct val="107000"/>
                        </a:lnSpc>
                        <a:spcAft>
                          <a:spcPts val="800"/>
                        </a:spcAft>
                      </a:pPr>
                      <a:r>
                        <a:rPr lang="en-GB" sz="1100">
                          <a:effectLst/>
                        </a:rPr>
                        <a:t>Munster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694020"/>
                  </a:ext>
                </a:extLst>
              </a:tr>
              <a:tr h="209638">
                <a:tc>
                  <a:txBody>
                    <a:bodyPr/>
                    <a:lstStyle/>
                    <a:p>
                      <a:pPr>
                        <a:lnSpc>
                          <a:spcPct val="107000"/>
                        </a:lnSpc>
                        <a:spcAft>
                          <a:spcPts val="800"/>
                        </a:spcAft>
                      </a:pPr>
                      <a:r>
                        <a:rPr lang="en-GB" sz="1100">
                          <a:effectLst/>
                        </a:rPr>
                        <a:t>Leinster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793489"/>
                  </a:ext>
                </a:extLst>
              </a:tr>
              <a:tr h="209638">
                <a:tc>
                  <a:txBody>
                    <a:bodyPr/>
                    <a:lstStyle/>
                    <a:p>
                      <a:pPr>
                        <a:lnSpc>
                          <a:spcPct val="107000"/>
                        </a:lnSpc>
                        <a:spcAft>
                          <a:spcPts val="800"/>
                        </a:spcAft>
                      </a:pPr>
                      <a:r>
                        <a:rPr lang="en-GB" sz="1100">
                          <a:effectLst/>
                        </a:rPr>
                        <a:t>Totals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270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4629014"/>
                  </a:ext>
                </a:extLst>
              </a:tr>
            </a:tbl>
          </a:graphicData>
        </a:graphic>
      </p:graphicFrame>
      <p:sp>
        <p:nvSpPr>
          <p:cNvPr id="7" name="TextBox 6">
            <a:extLst>
              <a:ext uri="{FF2B5EF4-FFF2-40B4-BE49-F238E27FC236}">
                <a16:creationId xmlns:a16="http://schemas.microsoft.com/office/drawing/2014/main" id="{044084F8-484E-5647-CF71-E6F6E8FB4769}"/>
              </a:ext>
            </a:extLst>
          </p:cNvPr>
          <p:cNvSpPr txBox="1"/>
          <p:nvPr/>
        </p:nvSpPr>
        <p:spPr>
          <a:xfrm>
            <a:off x="680322" y="4345364"/>
            <a:ext cx="4555708" cy="1200329"/>
          </a:xfrm>
          <a:prstGeom prst="rect">
            <a:avLst/>
          </a:prstGeom>
          <a:noFill/>
        </p:spPr>
        <p:txBody>
          <a:bodyPr wrap="square">
            <a:spAutoFit/>
          </a:bodyPr>
          <a:lstStyle/>
          <a:p>
            <a:pPr marL="285750" indent="-285750">
              <a:buFont typeface="Arial" panose="020B0604020202020204" pitchFamily="34" charset="0"/>
              <a:buChar char="•"/>
            </a:pPr>
            <a:r>
              <a:rPr lang="en-GB" sz="2400" dirty="0"/>
              <a:t>270 surveys split across the 17 regions based on the User Survey popularity rankings.</a:t>
            </a:r>
          </a:p>
        </p:txBody>
      </p:sp>
    </p:spTree>
    <p:extLst>
      <p:ext uri="{BB962C8B-B14F-4D97-AF65-F5344CB8AC3E}">
        <p14:creationId xmlns:p14="http://schemas.microsoft.com/office/powerpoint/2010/main" val="147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B8D5-D8B2-3A34-FEBC-E02EF8C8244F}"/>
              </a:ext>
            </a:extLst>
          </p:cNvPr>
          <p:cNvSpPr>
            <a:spLocks noGrp="1"/>
          </p:cNvSpPr>
          <p:nvPr>
            <p:ph type="title"/>
          </p:nvPr>
        </p:nvSpPr>
        <p:spPr>
          <a:xfrm>
            <a:off x="680321" y="753228"/>
            <a:ext cx="9613861" cy="1080938"/>
          </a:xfrm>
        </p:spPr>
        <p:txBody>
          <a:bodyPr/>
          <a:lstStyle/>
          <a:p>
            <a:r>
              <a:rPr lang="en-GB" dirty="0"/>
              <a:t>SHARED LIVING DEVELOPMENTS FOR 2024 </a:t>
            </a:r>
          </a:p>
        </p:txBody>
      </p:sp>
      <p:sp>
        <p:nvSpPr>
          <p:cNvPr id="3" name="Content Placeholder 2">
            <a:extLst>
              <a:ext uri="{FF2B5EF4-FFF2-40B4-BE49-F238E27FC236}">
                <a16:creationId xmlns:a16="http://schemas.microsoft.com/office/drawing/2014/main" id="{6613FF83-6255-D8BB-DA70-A434950669D3}"/>
              </a:ext>
            </a:extLst>
          </p:cNvPr>
          <p:cNvSpPr>
            <a:spLocks noGrp="1"/>
          </p:cNvSpPr>
          <p:nvPr>
            <p:ph idx="1"/>
          </p:nvPr>
        </p:nvSpPr>
        <p:spPr>
          <a:xfrm>
            <a:off x="680321" y="2336873"/>
            <a:ext cx="6711079" cy="3599316"/>
          </a:xfrm>
        </p:spPr>
        <p:txBody>
          <a:bodyPr>
            <a:normAutofit fontScale="85000" lnSpcReduction="10000"/>
          </a:bodyPr>
          <a:lstStyle/>
          <a:p>
            <a:endParaRPr lang="en-GB" dirty="0"/>
          </a:p>
          <a:p>
            <a:pPr marL="0" indent="0">
              <a:buNone/>
            </a:pPr>
            <a:r>
              <a:rPr lang="en-GB" dirty="0"/>
              <a:t>03/Q – Shared Living Developments (use class C3)</a:t>
            </a:r>
          </a:p>
          <a:p>
            <a:pPr marL="0" indent="0">
              <a:buNone/>
            </a:pPr>
            <a:r>
              <a:rPr lang="en-GB" dirty="0"/>
              <a:t> </a:t>
            </a:r>
          </a:p>
          <a:p>
            <a:pPr marL="0" indent="0">
              <a:buNone/>
            </a:pPr>
            <a:r>
              <a:rPr lang="en-GB" dirty="0"/>
              <a:t>Apartment developments with additional integrated and communal facilities. Residential units can be rented directly with varying and flexible lengths of occupancy (including short term). Additional facilities may include gyms/fitness studios, shared kitchens, communal lounges, gardens and outdoor areas, cinema/TV rooms, communal workspaces, restaurants/cafes/bars, and other uses such as libraries and games rooms, etc. Trip rates are calculated by Accommodation Units or GFA.</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2ECCE02F-0820-2A6F-6DB1-10B4EF73A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331" y="616485"/>
            <a:ext cx="1138695" cy="1354424"/>
          </a:xfrm>
          <a:prstGeom prst="rect">
            <a:avLst/>
          </a:prstGeom>
        </p:spPr>
      </p:pic>
    </p:spTree>
    <p:extLst>
      <p:ext uri="{BB962C8B-B14F-4D97-AF65-F5344CB8AC3E}">
        <p14:creationId xmlns:p14="http://schemas.microsoft.com/office/powerpoint/2010/main" val="360931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62428-AF56-9209-9F92-AA611EEADD97}"/>
              </a:ext>
            </a:extLst>
          </p:cNvPr>
          <p:cNvSpPr>
            <a:spLocks noGrp="1"/>
          </p:cNvSpPr>
          <p:nvPr>
            <p:ph idx="1"/>
          </p:nvPr>
        </p:nvSpPr>
        <p:spPr/>
        <p:txBody>
          <a:bodyPr/>
          <a:lstStyle/>
          <a:p>
            <a:r>
              <a:rPr lang="en-GB" dirty="0"/>
              <a:t>Sign up for our Mail Chimp mailing list.</a:t>
            </a:r>
          </a:p>
        </p:txBody>
      </p:sp>
      <p:sp>
        <p:nvSpPr>
          <p:cNvPr id="5" name="Title 4">
            <a:extLst>
              <a:ext uri="{FF2B5EF4-FFF2-40B4-BE49-F238E27FC236}">
                <a16:creationId xmlns:a16="http://schemas.microsoft.com/office/drawing/2014/main" id="{E1C30A26-C186-6D28-C7BE-9182339BDEC2}"/>
              </a:ext>
            </a:extLst>
          </p:cNvPr>
          <p:cNvSpPr>
            <a:spLocks noGrp="1"/>
          </p:cNvSpPr>
          <p:nvPr>
            <p:ph type="title"/>
          </p:nvPr>
        </p:nvSpPr>
        <p:spPr/>
        <p:txBody>
          <a:bodyPr/>
          <a:lstStyle/>
          <a:p>
            <a:r>
              <a:rPr lang="en-GB" dirty="0"/>
              <a:t>Closing Point	</a:t>
            </a:r>
          </a:p>
        </p:txBody>
      </p:sp>
      <p:pic>
        <p:nvPicPr>
          <p:cNvPr id="7" name="Picture 6">
            <a:extLst>
              <a:ext uri="{FF2B5EF4-FFF2-40B4-BE49-F238E27FC236}">
                <a16:creationId xmlns:a16="http://schemas.microsoft.com/office/drawing/2014/main" id="{C6154256-0F31-8C12-4BFA-B97FE12D5904}"/>
              </a:ext>
            </a:extLst>
          </p:cNvPr>
          <p:cNvPicPr>
            <a:picLocks noChangeAspect="1"/>
          </p:cNvPicPr>
          <p:nvPr/>
        </p:nvPicPr>
        <p:blipFill>
          <a:blip r:embed="rId3"/>
          <a:stretch>
            <a:fillRect/>
          </a:stretch>
        </p:blipFill>
        <p:spPr>
          <a:xfrm>
            <a:off x="2313214" y="2806503"/>
            <a:ext cx="7565571" cy="3709082"/>
          </a:xfrm>
          <a:prstGeom prst="rect">
            <a:avLst/>
          </a:prstGeom>
        </p:spPr>
      </p:pic>
    </p:spTree>
    <p:extLst>
      <p:ext uri="{BB962C8B-B14F-4D97-AF65-F5344CB8AC3E}">
        <p14:creationId xmlns:p14="http://schemas.microsoft.com/office/powerpoint/2010/main" val="71160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TRICS DATA COLLECTION REGIONS</a:t>
            </a:r>
            <a:endParaRPr lang="en-US" dirty="0"/>
          </a:p>
        </p:txBody>
      </p:sp>
      <p:sp>
        <p:nvSpPr>
          <p:cNvPr id="3" name="Content Placeholder 2"/>
          <p:cNvSpPr>
            <a:spLocks noGrp="1"/>
          </p:cNvSpPr>
          <p:nvPr>
            <p:ph idx="1"/>
          </p:nvPr>
        </p:nvSpPr>
        <p:spPr>
          <a:xfrm>
            <a:off x="1066799" y="1836404"/>
            <a:ext cx="5993220" cy="4023360"/>
          </a:xfrm>
        </p:spPr>
        <p:txBody>
          <a:bodyPr>
            <a:normAutofit fontScale="92500" lnSpcReduction="10000"/>
          </a:bodyPr>
          <a:lstStyle/>
          <a:p>
            <a:endParaRPr lang="en-GB" dirty="0"/>
          </a:p>
          <a:p>
            <a:pPr marL="0" indent="0">
              <a:buNone/>
            </a:pPr>
            <a:r>
              <a:rPr lang="en-GB" dirty="0"/>
              <a:t>Greater London	Wales	</a:t>
            </a:r>
          </a:p>
          <a:p>
            <a:pPr marL="0" indent="0">
              <a:buNone/>
            </a:pPr>
            <a:r>
              <a:rPr lang="en-GB" dirty="0"/>
              <a:t>South East		Scotland</a:t>
            </a:r>
          </a:p>
          <a:p>
            <a:pPr marL="0" indent="0">
              <a:buNone/>
            </a:pPr>
            <a:r>
              <a:rPr lang="en-GB" dirty="0"/>
              <a:t>South West		Greater Dublin</a:t>
            </a:r>
          </a:p>
          <a:p>
            <a:pPr marL="0" indent="0">
              <a:buNone/>
            </a:pPr>
            <a:r>
              <a:rPr lang="en-GB" dirty="0"/>
              <a:t>East Anglia		Connaught</a:t>
            </a:r>
          </a:p>
          <a:p>
            <a:pPr marL="0" indent="0">
              <a:buNone/>
            </a:pPr>
            <a:r>
              <a:rPr lang="en-GB" dirty="0"/>
              <a:t>East Midlands		Munster</a:t>
            </a:r>
          </a:p>
          <a:p>
            <a:pPr marL="0" indent="0">
              <a:buNone/>
            </a:pPr>
            <a:r>
              <a:rPr lang="en-GB" dirty="0"/>
              <a:t>West Midlands		Leinster</a:t>
            </a:r>
          </a:p>
          <a:p>
            <a:pPr marL="0" indent="0">
              <a:buNone/>
            </a:pPr>
            <a:r>
              <a:rPr lang="en-GB" dirty="0"/>
              <a:t>Yorkshire &amp; N. Lincs	Ulster (Rep. of Ireland)</a:t>
            </a:r>
          </a:p>
          <a:p>
            <a:pPr marL="0" indent="0">
              <a:buNone/>
            </a:pPr>
            <a:r>
              <a:rPr lang="en-GB" dirty="0"/>
              <a:t>North West		Ulster (N. Ireland)</a:t>
            </a:r>
          </a:p>
          <a:p>
            <a:pPr marL="0" indent="0">
              <a:buNone/>
            </a:pPr>
            <a:r>
              <a:rPr lang="en-GB" dirty="0"/>
              <a:t>North</a:t>
            </a:r>
          </a:p>
          <a:p>
            <a:pPr marL="0" indent="0">
              <a:buNone/>
            </a:pPr>
            <a:endParaRPr lang="en-GB" dirty="0"/>
          </a:p>
        </p:txBody>
      </p:sp>
      <p:pic>
        <p:nvPicPr>
          <p:cNvPr id="5" name="Picture 4">
            <a:extLst>
              <a:ext uri="{FF2B5EF4-FFF2-40B4-BE49-F238E27FC236}">
                <a16:creationId xmlns:a16="http://schemas.microsoft.com/office/drawing/2014/main" id="{1B4BA908-71AA-E01C-8254-ACCBECC34E4B}"/>
              </a:ext>
            </a:extLst>
          </p:cNvPr>
          <p:cNvPicPr>
            <a:picLocks noChangeAspect="1"/>
          </p:cNvPicPr>
          <p:nvPr/>
        </p:nvPicPr>
        <p:blipFill>
          <a:blip r:embed="rId3"/>
          <a:stretch>
            <a:fillRect/>
          </a:stretch>
        </p:blipFill>
        <p:spPr>
          <a:xfrm>
            <a:off x="7060019" y="2149288"/>
            <a:ext cx="4394506" cy="4553609"/>
          </a:xfrm>
          <a:prstGeom prst="rect">
            <a:avLst/>
          </a:prstGeom>
        </p:spPr>
      </p:pic>
      <p:pic>
        <p:nvPicPr>
          <p:cNvPr id="6" name="Picture 5">
            <a:extLst>
              <a:ext uri="{FF2B5EF4-FFF2-40B4-BE49-F238E27FC236}">
                <a16:creationId xmlns:a16="http://schemas.microsoft.com/office/drawing/2014/main" id="{A3FDDE7D-0694-117C-AF29-3EA7B5204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2331" y="616485"/>
            <a:ext cx="1138695" cy="1354424"/>
          </a:xfrm>
          <a:prstGeom prst="rect">
            <a:avLst/>
          </a:prstGeom>
        </p:spPr>
      </p:pic>
    </p:spTree>
    <p:extLst>
      <p:ext uri="{BB962C8B-B14F-4D97-AF65-F5344CB8AC3E}">
        <p14:creationId xmlns:p14="http://schemas.microsoft.com/office/powerpoint/2010/main" val="199719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0C93-968A-C82E-A799-AAB6A6E6D887}"/>
              </a:ext>
            </a:extLst>
          </p:cNvPr>
          <p:cNvSpPr>
            <a:spLocks noGrp="1"/>
          </p:cNvSpPr>
          <p:nvPr>
            <p:ph type="title"/>
          </p:nvPr>
        </p:nvSpPr>
        <p:spPr/>
        <p:txBody>
          <a:bodyPr/>
          <a:lstStyle/>
          <a:p>
            <a:r>
              <a:rPr lang="en-GB" dirty="0"/>
              <a:t>ANNUAL DATA COLLECTION PROCESS</a:t>
            </a:r>
          </a:p>
        </p:txBody>
      </p:sp>
      <p:sp>
        <p:nvSpPr>
          <p:cNvPr id="3" name="Content Placeholder 2">
            <a:extLst>
              <a:ext uri="{FF2B5EF4-FFF2-40B4-BE49-F238E27FC236}">
                <a16:creationId xmlns:a16="http://schemas.microsoft.com/office/drawing/2014/main" id="{9043E01E-E8FB-69D2-A71E-5F809915569A}"/>
              </a:ext>
            </a:extLst>
          </p:cNvPr>
          <p:cNvSpPr>
            <a:spLocks noGrp="1"/>
          </p:cNvSpPr>
          <p:nvPr>
            <p:ph idx="1"/>
          </p:nvPr>
        </p:nvSpPr>
        <p:spPr>
          <a:xfrm>
            <a:off x="680321" y="2336872"/>
            <a:ext cx="9613861" cy="3767899"/>
          </a:xfrm>
        </p:spPr>
        <p:txBody>
          <a:bodyPr>
            <a:normAutofit/>
          </a:bodyPr>
          <a:lstStyle/>
          <a:p>
            <a:r>
              <a:rPr lang="en-GB" sz="3000" dirty="0"/>
              <a:t>Data collection proposal is put together. Site visits are assigned at the start of the survey year. </a:t>
            </a:r>
          </a:p>
          <a:p>
            <a:r>
              <a:rPr lang="en-GB" sz="3000" dirty="0"/>
              <a:t>Site specifications are written, and the permission process begins. </a:t>
            </a:r>
          </a:p>
          <a:p>
            <a:r>
              <a:rPr lang="en-GB" sz="3000" dirty="0"/>
              <a:t>Tendering process for a region takes place.</a:t>
            </a:r>
          </a:p>
          <a:p>
            <a:r>
              <a:rPr lang="en-GB" sz="3000" dirty="0"/>
              <a:t>Data supply and validation process take place. </a:t>
            </a:r>
          </a:p>
          <a:p>
            <a:r>
              <a:rPr lang="en-GB" sz="3000" dirty="0"/>
              <a:t>Data is included in quarterly TRICS updates.</a:t>
            </a:r>
          </a:p>
          <a:p>
            <a:endParaRPr lang="en-GB" dirty="0"/>
          </a:p>
        </p:txBody>
      </p:sp>
      <p:pic>
        <p:nvPicPr>
          <p:cNvPr id="4" name="Picture 3">
            <a:extLst>
              <a:ext uri="{FF2B5EF4-FFF2-40B4-BE49-F238E27FC236}">
                <a16:creationId xmlns:a16="http://schemas.microsoft.com/office/drawing/2014/main" id="{3CB50B3B-F830-6F2D-E7B1-D6DC3DDD5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331" y="616485"/>
            <a:ext cx="1138695" cy="1354424"/>
          </a:xfrm>
          <a:prstGeom prst="rect">
            <a:avLst/>
          </a:prstGeom>
        </p:spPr>
      </p:pic>
    </p:spTree>
    <p:extLst>
      <p:ext uri="{BB962C8B-B14F-4D97-AF65-F5344CB8AC3E}">
        <p14:creationId xmlns:p14="http://schemas.microsoft.com/office/powerpoint/2010/main" val="35090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7" name="Group 26">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8" name="Rectangle 27">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8">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9" name="Rectangle 30">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AD6A036-4279-15FF-DDEB-AD83045AC6BB}"/>
              </a:ext>
            </a:extLst>
          </p:cNvPr>
          <p:cNvSpPr>
            <a:spLocks noGrp="1"/>
          </p:cNvSpPr>
          <p:nvPr>
            <p:ph type="title"/>
          </p:nvPr>
        </p:nvSpPr>
        <p:spPr>
          <a:xfrm>
            <a:off x="680321" y="753228"/>
            <a:ext cx="6264765" cy="1080938"/>
          </a:xfrm>
        </p:spPr>
        <p:txBody>
          <a:bodyPr>
            <a:normAutofit/>
          </a:bodyPr>
          <a:lstStyle/>
          <a:p>
            <a:r>
              <a:rPr lang="en-GB" dirty="0"/>
              <a:t>2023 DATA COLLECTION PROGRAMME</a:t>
            </a:r>
          </a:p>
        </p:txBody>
      </p:sp>
      <p:pic>
        <p:nvPicPr>
          <p:cNvPr id="40" name="Picture 32">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9" name="Content Placeholder 8">
            <a:extLst>
              <a:ext uri="{FF2B5EF4-FFF2-40B4-BE49-F238E27FC236}">
                <a16:creationId xmlns:a16="http://schemas.microsoft.com/office/drawing/2014/main" id="{3CDFC3D9-9AD9-0A25-AE47-D7AC35A9C0B5}"/>
              </a:ext>
            </a:extLst>
          </p:cNvPr>
          <p:cNvSpPr>
            <a:spLocks noGrp="1"/>
          </p:cNvSpPr>
          <p:nvPr>
            <p:ph idx="1"/>
          </p:nvPr>
        </p:nvSpPr>
        <p:spPr>
          <a:xfrm>
            <a:off x="680321" y="2336873"/>
            <a:ext cx="5635419" cy="3599316"/>
          </a:xfrm>
        </p:spPr>
        <p:txBody>
          <a:bodyPr>
            <a:normAutofit fontScale="92500"/>
          </a:bodyPr>
          <a:lstStyle/>
          <a:p>
            <a:r>
              <a:rPr lang="en-US" sz="2800" dirty="0"/>
              <a:t>2023 data collection </a:t>
            </a:r>
            <a:r>
              <a:rPr lang="en-US" sz="2800" dirty="0" err="1"/>
              <a:t>programme</a:t>
            </a:r>
            <a:r>
              <a:rPr lang="en-US" sz="2800" dirty="0"/>
              <a:t> currently includes 127 level 1 surveys and 149 level 2 surveys.</a:t>
            </a:r>
          </a:p>
          <a:p>
            <a:endParaRPr lang="en-US" sz="2800" dirty="0"/>
          </a:p>
          <a:p>
            <a:r>
              <a:rPr lang="en-US" sz="2800" dirty="0"/>
              <a:t>SAM surveys in addition to these.</a:t>
            </a:r>
          </a:p>
          <a:p>
            <a:pPr marL="0" indent="0">
              <a:buNone/>
            </a:pPr>
            <a:endParaRPr lang="en-US" sz="2800" dirty="0"/>
          </a:p>
          <a:p>
            <a:r>
              <a:rPr lang="en-US" sz="2800" dirty="0"/>
              <a:t>Level 1 – Vehicles Only</a:t>
            </a:r>
          </a:p>
          <a:p>
            <a:r>
              <a:rPr lang="en-US" sz="2800" dirty="0"/>
              <a:t>Level 2 – Multi-Modal</a:t>
            </a:r>
          </a:p>
          <a:p>
            <a:endParaRPr lang="en-US" sz="2000" dirty="0"/>
          </a:p>
          <a:p>
            <a:endParaRPr lang="en-US" sz="2000" dirty="0"/>
          </a:p>
        </p:txBody>
      </p:sp>
      <p:pic>
        <p:nvPicPr>
          <p:cNvPr id="8" name="Picture 7">
            <a:extLst>
              <a:ext uri="{FF2B5EF4-FFF2-40B4-BE49-F238E27FC236}">
                <a16:creationId xmlns:a16="http://schemas.microsoft.com/office/drawing/2014/main" id="{29581B8E-33D0-C631-CC0B-DA5185B28C68}"/>
              </a:ext>
            </a:extLst>
          </p:cNvPr>
          <p:cNvPicPr>
            <a:picLocks noChangeAspect="1"/>
          </p:cNvPicPr>
          <p:nvPr/>
        </p:nvPicPr>
        <p:blipFill>
          <a:blip r:embed="rId5"/>
          <a:stretch>
            <a:fillRect/>
          </a:stretch>
        </p:blipFill>
        <p:spPr>
          <a:xfrm>
            <a:off x="6523294" y="88900"/>
            <a:ext cx="4248150" cy="6680200"/>
          </a:xfrm>
          <a:prstGeom prst="rect">
            <a:avLst/>
          </a:prstGeom>
        </p:spPr>
      </p:pic>
      <p:pic>
        <p:nvPicPr>
          <p:cNvPr id="10" name="Picture 9">
            <a:extLst>
              <a:ext uri="{FF2B5EF4-FFF2-40B4-BE49-F238E27FC236}">
                <a16:creationId xmlns:a16="http://schemas.microsoft.com/office/drawing/2014/main" id="{7BF094D6-F5C4-CA3E-E3E9-0A26111E805F}"/>
              </a:ext>
            </a:extLst>
          </p:cNvPr>
          <p:cNvPicPr>
            <a:picLocks noChangeAspect="1"/>
          </p:cNvPicPr>
          <p:nvPr/>
        </p:nvPicPr>
        <p:blipFill>
          <a:blip r:embed="rId6"/>
          <a:stretch>
            <a:fillRect/>
          </a:stretch>
        </p:blipFill>
        <p:spPr>
          <a:xfrm>
            <a:off x="10860064" y="616811"/>
            <a:ext cx="1140051" cy="1353429"/>
          </a:xfrm>
          <a:prstGeom prst="rect">
            <a:avLst/>
          </a:prstGeom>
        </p:spPr>
      </p:pic>
    </p:spTree>
    <p:extLst>
      <p:ext uri="{BB962C8B-B14F-4D97-AF65-F5344CB8AC3E}">
        <p14:creationId xmlns:p14="http://schemas.microsoft.com/office/powerpoint/2010/main" val="11307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10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1000"/>
                                        <p:tgtEl>
                                          <p:spTgt spid="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9104-BD0A-21D8-2390-3D88DDA29D83}"/>
              </a:ext>
            </a:extLst>
          </p:cNvPr>
          <p:cNvSpPr>
            <a:spLocks noGrp="1"/>
          </p:cNvSpPr>
          <p:nvPr>
            <p:ph type="title"/>
          </p:nvPr>
        </p:nvSpPr>
        <p:spPr/>
        <p:txBody>
          <a:bodyPr/>
          <a:lstStyle/>
          <a:p>
            <a:r>
              <a:rPr lang="en-GB" dirty="0"/>
              <a:t>THE 2023 DATA COLLECTION SCHEDULE</a:t>
            </a:r>
          </a:p>
        </p:txBody>
      </p:sp>
      <p:sp>
        <p:nvSpPr>
          <p:cNvPr id="3" name="Content Placeholder 2">
            <a:extLst>
              <a:ext uri="{FF2B5EF4-FFF2-40B4-BE49-F238E27FC236}">
                <a16:creationId xmlns:a16="http://schemas.microsoft.com/office/drawing/2014/main" id="{72575517-C0D9-C6CA-9B57-B26F8057AB09}"/>
              </a:ext>
            </a:extLst>
          </p:cNvPr>
          <p:cNvSpPr>
            <a:spLocks noGrp="1"/>
          </p:cNvSpPr>
          <p:nvPr>
            <p:ph idx="1"/>
          </p:nvPr>
        </p:nvSpPr>
        <p:spPr>
          <a:xfrm>
            <a:off x="680322" y="2336872"/>
            <a:ext cx="8974041" cy="4127427"/>
          </a:xfrm>
        </p:spPr>
        <p:txBody>
          <a:bodyPr>
            <a:normAutofit fontScale="92500" lnSpcReduction="20000"/>
          </a:bodyPr>
          <a:lstStyle/>
          <a:p>
            <a:endParaRPr lang="en-GB" dirty="0"/>
          </a:p>
          <a:p>
            <a:r>
              <a:rPr lang="en-GB" sz="2800" dirty="0"/>
              <a:t>By the time of this event the Spring survey window for 2023 is almost at its end. Further surveys will be undertaken in the Autumn 2023 window.</a:t>
            </a:r>
          </a:p>
          <a:p>
            <a:endParaRPr lang="en-GB" sz="2800" dirty="0"/>
          </a:p>
          <a:p>
            <a:r>
              <a:rPr lang="en-GB" sz="2800" dirty="0"/>
              <a:t>Data validation is in progress for the earlier surveyed regions. Permissions gathering continues for surveys to be undertaken in the Autumn window.</a:t>
            </a:r>
          </a:p>
          <a:p>
            <a:endParaRPr lang="en-GB" sz="2800" dirty="0"/>
          </a:p>
          <a:p>
            <a:r>
              <a:rPr lang="en-GB" sz="2800" dirty="0"/>
              <a:t>We expect the whole programme to be completed and fully validated by June 2024.</a:t>
            </a:r>
          </a:p>
          <a:p>
            <a:endParaRPr lang="en-GB" dirty="0"/>
          </a:p>
        </p:txBody>
      </p:sp>
      <p:pic>
        <p:nvPicPr>
          <p:cNvPr id="4" name="Picture 3">
            <a:extLst>
              <a:ext uri="{FF2B5EF4-FFF2-40B4-BE49-F238E27FC236}">
                <a16:creationId xmlns:a16="http://schemas.microsoft.com/office/drawing/2014/main" id="{C93DD9F3-2CB5-3C8F-B589-1C8D90E5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331" y="616485"/>
            <a:ext cx="1138695" cy="1354424"/>
          </a:xfrm>
          <a:prstGeom prst="rect">
            <a:avLst/>
          </a:prstGeom>
        </p:spPr>
      </p:pic>
    </p:spTree>
    <p:extLst>
      <p:ext uri="{BB962C8B-B14F-4D97-AF65-F5344CB8AC3E}">
        <p14:creationId xmlns:p14="http://schemas.microsoft.com/office/powerpoint/2010/main" val="38316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37D9-826C-8903-1DB7-F507340BE683}"/>
              </a:ext>
            </a:extLst>
          </p:cNvPr>
          <p:cNvSpPr>
            <a:spLocks noGrp="1"/>
          </p:cNvSpPr>
          <p:nvPr>
            <p:ph type="ctrTitle"/>
          </p:nvPr>
        </p:nvSpPr>
        <p:spPr>
          <a:xfrm>
            <a:off x="95693" y="2733709"/>
            <a:ext cx="8728763" cy="1373070"/>
          </a:xfrm>
        </p:spPr>
        <p:txBody>
          <a:bodyPr/>
          <a:lstStyle/>
          <a:p>
            <a:r>
              <a:rPr lang="en-GB" sz="4000" dirty="0"/>
              <a:t>2024 TRICS DATA</a:t>
            </a:r>
            <a:br>
              <a:rPr lang="en-GB" sz="4000" dirty="0"/>
            </a:br>
            <a:r>
              <a:rPr lang="en-GB" sz="4000" dirty="0"/>
              <a:t>COLLECTION PROGRAMME</a:t>
            </a:r>
          </a:p>
        </p:txBody>
      </p:sp>
      <p:pic>
        <p:nvPicPr>
          <p:cNvPr id="4" name="Picture 3">
            <a:extLst>
              <a:ext uri="{FF2B5EF4-FFF2-40B4-BE49-F238E27FC236}">
                <a16:creationId xmlns:a16="http://schemas.microsoft.com/office/drawing/2014/main" id="{9DB8DDE5-B0DF-150A-04B4-6CFD45851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9674" y="142909"/>
            <a:ext cx="1138695" cy="1354424"/>
          </a:xfrm>
          <a:prstGeom prst="rect">
            <a:avLst/>
          </a:prstGeom>
        </p:spPr>
      </p:pic>
    </p:spTree>
    <p:extLst>
      <p:ext uri="{BB962C8B-B14F-4D97-AF65-F5344CB8AC3E}">
        <p14:creationId xmlns:p14="http://schemas.microsoft.com/office/powerpoint/2010/main" val="408645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TRICS USER SURVEY</a:t>
            </a:r>
            <a:endParaRPr lang="en-US" dirty="0"/>
          </a:p>
        </p:txBody>
      </p:sp>
      <p:sp>
        <p:nvSpPr>
          <p:cNvPr id="3" name="Content Placeholder 2"/>
          <p:cNvSpPr>
            <a:spLocks noGrp="1"/>
          </p:cNvSpPr>
          <p:nvPr>
            <p:ph idx="1"/>
          </p:nvPr>
        </p:nvSpPr>
        <p:spPr>
          <a:xfrm>
            <a:off x="680320" y="2336873"/>
            <a:ext cx="9739587" cy="3599316"/>
          </a:xfrm>
        </p:spPr>
        <p:txBody>
          <a:bodyPr>
            <a:normAutofit lnSpcReduction="10000"/>
          </a:bodyPr>
          <a:lstStyle/>
          <a:p>
            <a:r>
              <a:rPr lang="en-GB" sz="2800" dirty="0"/>
              <a:t>The User Survey is sent out each year to ask what our users would like to see added to the database in the coming year’s survey programme.</a:t>
            </a:r>
          </a:p>
          <a:p>
            <a:r>
              <a:rPr lang="en-GB" sz="2800" dirty="0"/>
              <a:t>It’s a vital feedback and development link between TRICS and our users, so it’s important for those who receive it to spend just a short amount of time filling it out.</a:t>
            </a:r>
          </a:p>
          <a:p>
            <a:r>
              <a:rPr lang="en-GB" sz="2800" dirty="0"/>
              <a:t>Your views directly contribute continuously to the development of our system and its database.</a:t>
            </a:r>
          </a:p>
          <a:p>
            <a:r>
              <a:rPr lang="en-GB" sz="2800" dirty="0"/>
              <a:t>Make sure you are signed up for our </a:t>
            </a:r>
            <a:r>
              <a:rPr lang="en-GB" sz="2800" dirty="0" err="1"/>
              <a:t>MailChimp</a:t>
            </a:r>
            <a:r>
              <a:rPr lang="en-GB" sz="2800" dirty="0"/>
              <a:t> emails.</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331" y="616485"/>
            <a:ext cx="1138695" cy="1354424"/>
          </a:xfrm>
          <a:prstGeom prst="rect">
            <a:avLst/>
          </a:prstGeom>
        </p:spPr>
      </p:pic>
    </p:spTree>
    <p:extLst>
      <p:ext uri="{BB962C8B-B14F-4D97-AF65-F5344CB8AC3E}">
        <p14:creationId xmlns:p14="http://schemas.microsoft.com/office/powerpoint/2010/main" val="29099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159E1D-F2EF-76F7-C53B-D591114BEE56}"/>
              </a:ext>
            </a:extLst>
          </p:cNvPr>
          <p:cNvPicPr>
            <a:picLocks noChangeAspect="1"/>
          </p:cNvPicPr>
          <p:nvPr/>
        </p:nvPicPr>
        <p:blipFill>
          <a:blip r:embed="rId3"/>
          <a:stretch>
            <a:fillRect/>
          </a:stretch>
        </p:blipFill>
        <p:spPr>
          <a:xfrm>
            <a:off x="0" y="5342"/>
            <a:ext cx="12191999" cy="6837039"/>
          </a:xfrm>
          <a:prstGeom prst="rect">
            <a:avLst/>
          </a:prstGeom>
        </p:spPr>
      </p:pic>
    </p:spTree>
    <p:extLst>
      <p:ext uri="{BB962C8B-B14F-4D97-AF65-F5344CB8AC3E}">
        <p14:creationId xmlns:p14="http://schemas.microsoft.com/office/powerpoint/2010/main" val="315338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2024: LAND USES REQUESTED BY TRICS USERS</a:t>
            </a:r>
            <a:endParaRPr lang="en-US" dirty="0"/>
          </a:p>
        </p:txBody>
      </p:sp>
      <p:sp>
        <p:nvSpPr>
          <p:cNvPr id="3" name="Content Placeholder 2"/>
          <p:cNvSpPr>
            <a:spLocks noGrp="1"/>
          </p:cNvSpPr>
          <p:nvPr>
            <p:ph idx="1"/>
          </p:nvPr>
        </p:nvSpPr>
        <p:spPr>
          <a:xfrm>
            <a:off x="680322" y="2336872"/>
            <a:ext cx="4992798" cy="4000133"/>
          </a:xfrm>
        </p:spPr>
        <p:txBody>
          <a:bodyPr>
            <a:normAutofit fontScale="85000" lnSpcReduction="20000"/>
          </a:bodyPr>
          <a:lstStyle/>
          <a:p>
            <a:pPr marL="0" indent="0" algn="ctr">
              <a:buNone/>
            </a:pPr>
            <a:r>
              <a:rPr lang="en-GB" sz="2800" dirty="0"/>
              <a:t>Top 10 preferred land use sub- categories by users (2023 TRICS User Survey)</a:t>
            </a:r>
          </a:p>
          <a:p>
            <a:endParaRPr lang="en-GB" sz="2800" dirty="0"/>
          </a:p>
          <a:p>
            <a:pPr marL="914400" lvl="1" indent="-457200">
              <a:buAutoNum type="arabicPeriod"/>
            </a:pPr>
            <a:r>
              <a:rPr lang="en-GB" dirty="0"/>
              <a:t>Electric Vehicle Charging Station</a:t>
            </a:r>
          </a:p>
          <a:p>
            <a:pPr marL="914400" lvl="1" indent="-457200">
              <a:buAutoNum type="arabicPeriod"/>
            </a:pPr>
            <a:r>
              <a:rPr lang="en-GB" dirty="0"/>
              <a:t>Drive Through Coffee Shop</a:t>
            </a:r>
          </a:p>
          <a:p>
            <a:pPr marL="914400" lvl="1" indent="-457200">
              <a:buAutoNum type="arabicPeriod"/>
            </a:pPr>
            <a:r>
              <a:rPr lang="en-GB" dirty="0"/>
              <a:t>Discount Food Store</a:t>
            </a:r>
          </a:p>
          <a:p>
            <a:pPr marL="914400" lvl="1" indent="-457200">
              <a:buAutoNum type="arabicPeriod"/>
            </a:pPr>
            <a:r>
              <a:rPr lang="en-GB" dirty="0"/>
              <a:t>Convenience Store</a:t>
            </a:r>
          </a:p>
          <a:p>
            <a:pPr marL="914400" lvl="1" indent="-457200">
              <a:buAutoNum type="arabicPeriod"/>
            </a:pPr>
            <a:r>
              <a:rPr lang="en-GB" dirty="0"/>
              <a:t>Retirement &amp; Care Community</a:t>
            </a:r>
          </a:p>
          <a:p>
            <a:pPr marL="914400" lvl="1" indent="-457200">
              <a:buAutoNum type="arabicPeriod"/>
            </a:pPr>
            <a:r>
              <a:rPr lang="en-GB" dirty="0"/>
              <a:t>Shopping Centre (local shops)</a:t>
            </a:r>
          </a:p>
          <a:p>
            <a:pPr marL="914400" lvl="1" indent="-457200">
              <a:buAutoNum type="arabicPeriod"/>
            </a:pPr>
            <a:r>
              <a:rPr lang="en-GB" dirty="0"/>
              <a:t>Business Park</a:t>
            </a:r>
          </a:p>
          <a:p>
            <a:pPr marL="914400" lvl="1" indent="-457200">
              <a:buAutoNum type="arabicPeriod"/>
            </a:pPr>
            <a:r>
              <a:rPr lang="en-GB" dirty="0"/>
              <a:t>Warehousing (commercial)</a:t>
            </a:r>
          </a:p>
          <a:p>
            <a:pPr marL="914400" lvl="1" indent="-457200">
              <a:buAutoNum type="arabicPeriod"/>
            </a:pPr>
            <a:r>
              <a:rPr lang="en-GB" dirty="0"/>
              <a:t>GP Surgery</a:t>
            </a:r>
          </a:p>
          <a:p>
            <a:pPr marL="914400" lvl="1" indent="-457200">
              <a:buAutoNum type="arabicPeriod"/>
            </a:pPr>
            <a:r>
              <a:rPr lang="en-GB" dirty="0"/>
              <a:t>Industrial Estate</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331" y="616485"/>
            <a:ext cx="1138695" cy="1354424"/>
          </a:xfrm>
          <a:prstGeom prst="rect">
            <a:avLst/>
          </a:prstGeom>
        </p:spPr>
      </p:pic>
      <p:sp>
        <p:nvSpPr>
          <p:cNvPr id="8" name="TextBox 7">
            <a:extLst>
              <a:ext uri="{FF2B5EF4-FFF2-40B4-BE49-F238E27FC236}">
                <a16:creationId xmlns:a16="http://schemas.microsoft.com/office/drawing/2014/main" id="{6CB3974F-E5E5-F4A9-121E-216DFB3FDBA9}"/>
              </a:ext>
            </a:extLst>
          </p:cNvPr>
          <p:cNvSpPr txBox="1"/>
          <p:nvPr/>
        </p:nvSpPr>
        <p:spPr>
          <a:xfrm>
            <a:off x="5910215" y="2317865"/>
            <a:ext cx="5454500" cy="369332"/>
          </a:xfrm>
          <a:prstGeom prst="rect">
            <a:avLst/>
          </a:prstGeom>
          <a:noFill/>
        </p:spPr>
        <p:txBody>
          <a:bodyPr wrap="square">
            <a:spAutoFit/>
          </a:bodyPr>
          <a:lstStyle/>
          <a:p>
            <a:pPr marL="0" indent="0">
              <a:buNone/>
            </a:pPr>
            <a:r>
              <a:rPr lang="en-GB" sz="1800" dirty="0"/>
              <a:t>Trip Rate Calculations </a:t>
            </a:r>
            <a:r>
              <a:rPr lang="en-GB" dirty="0"/>
              <a:t>(inclusive of April 2023)</a:t>
            </a:r>
            <a:endParaRPr lang="en-GB" sz="1800" dirty="0"/>
          </a:p>
        </p:txBody>
      </p:sp>
      <p:pic>
        <p:nvPicPr>
          <p:cNvPr id="5" name="Picture 4">
            <a:extLst>
              <a:ext uri="{FF2B5EF4-FFF2-40B4-BE49-F238E27FC236}">
                <a16:creationId xmlns:a16="http://schemas.microsoft.com/office/drawing/2014/main" id="{17B4EEE9-7930-8B9B-4DC6-18E86D28916C}"/>
              </a:ext>
            </a:extLst>
          </p:cNvPr>
          <p:cNvPicPr>
            <a:picLocks noChangeAspect="1"/>
          </p:cNvPicPr>
          <p:nvPr/>
        </p:nvPicPr>
        <p:blipFill>
          <a:blip r:embed="rId4"/>
          <a:stretch>
            <a:fillRect/>
          </a:stretch>
        </p:blipFill>
        <p:spPr>
          <a:xfrm>
            <a:off x="5582094" y="2897410"/>
            <a:ext cx="5782621" cy="3675395"/>
          </a:xfrm>
          <a:prstGeom prst="rect">
            <a:avLst/>
          </a:prstGeom>
        </p:spPr>
      </p:pic>
    </p:spTree>
    <p:extLst>
      <p:ext uri="{BB962C8B-B14F-4D97-AF65-F5344CB8AC3E}">
        <p14:creationId xmlns:p14="http://schemas.microsoft.com/office/powerpoint/2010/main" val="3961123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2993B-388D-4C85-9C86-B94E65C624BE}">
  <ds:schemaRefs>
    <ds:schemaRef ds:uri="http://schemas.microsoft.com/sharepoint/v3/contenttype/forms"/>
  </ds:schemaRefs>
</ds:datastoreItem>
</file>

<file path=customXml/itemProps2.xml><?xml version="1.0" encoding="utf-8"?>
<ds:datastoreItem xmlns:ds="http://schemas.openxmlformats.org/officeDocument/2006/customXml" ds:itemID="{DEF82A6E-2CD3-4198-9448-59237FC5CF6C}">
  <ds:schemaRefs>
    <ds:schemaRef ds:uri="6b2095e5-45cc-46a0-a5ff-7534f9b29bc9"/>
    <ds:schemaRef ds:uri="d0294d5e-4e3d-4b1c-9473-73456619eb6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27791FE-EE20-4F35-BE8E-9B6AE7E18EDE}"/>
</file>

<file path=docProps/app.xml><?xml version="1.0" encoding="utf-8"?>
<Properties xmlns="http://schemas.openxmlformats.org/officeDocument/2006/extended-properties" xmlns:vt="http://schemas.openxmlformats.org/officeDocument/2006/docPropsVTypes">
  <Template>TM04033917[[fn=Berlin]]</Template>
  <TotalTime>2637</TotalTime>
  <Words>2577</Words>
  <Application>Microsoft Office PowerPoint</Application>
  <PresentationFormat>Widescreen</PresentationFormat>
  <Paragraphs>255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Trebuchet MS</vt:lpstr>
      <vt:lpstr>Berlin</vt:lpstr>
      <vt:lpstr>THE 2023 &amp; 2024 TRICS DATA COLLECTION PROGRAMMES</vt:lpstr>
      <vt:lpstr>TRICS DATA COLLECTION REGIONS</vt:lpstr>
      <vt:lpstr>ANNUAL DATA COLLECTION PROCESS</vt:lpstr>
      <vt:lpstr>2023 DATA COLLECTION PROGRAMME</vt:lpstr>
      <vt:lpstr>THE 2023 DATA COLLECTION SCHEDULE</vt:lpstr>
      <vt:lpstr>2024 TRICS DATA COLLECTION PROGRAMME</vt:lpstr>
      <vt:lpstr>TRICS USER SURVEY</vt:lpstr>
      <vt:lpstr>PowerPoint Presentation</vt:lpstr>
      <vt:lpstr>2024: LAND USES REQUESTED BY TRICS USERS</vt:lpstr>
      <vt:lpstr>2024: MAIN LAND USES BREAKDOWN</vt:lpstr>
      <vt:lpstr>2024: REGIONAL COVERAGE</vt:lpstr>
      <vt:lpstr>2024: FINAL DATA COLLECTION PROGRAMME </vt:lpstr>
      <vt:lpstr>SHARED LIVING DEVELOPMENTS FOR 2024 </vt:lpstr>
      <vt:lpstr>Closing Point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Programmes</dc:title>
  <dc:creator>Ian</dc:creator>
  <cp:lastModifiedBy>Ian Coles | TRICS</cp:lastModifiedBy>
  <cp:revision>164</cp:revision>
  <dcterms:created xsi:type="dcterms:W3CDTF">2016-11-21T13:17:53Z</dcterms:created>
  <dcterms:modified xsi:type="dcterms:W3CDTF">2023-09-12T09:11:04Z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